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7" r:id="rId1"/>
  </p:sldMasterIdLst>
  <p:sldIdLst>
    <p:sldId id="256" r:id="rId2"/>
    <p:sldId id="257" r:id="rId3"/>
    <p:sldId id="259" r:id="rId4"/>
    <p:sldId id="262" r:id="rId5"/>
    <p:sldId id="265" r:id="rId6"/>
    <p:sldId id="263" r:id="rId7"/>
    <p:sldId id="264" r:id="rId8"/>
    <p:sldId id="266" r:id="rId9"/>
    <p:sldId id="267" r:id="rId10"/>
    <p:sldId id="260" r:id="rId11"/>
    <p:sldId id="261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53"/>
  </p:normalViewPr>
  <p:slideViewPr>
    <p:cSldViewPr snapToGrid="0" snapToObjects="1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500180-9A7C-41ED-BA8D-3F08A9816A78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4D1B47B-06BE-44EC-9183-0706A28B8485}">
      <dgm:prSet/>
      <dgm:spPr/>
      <dgm:t>
        <a:bodyPr/>
        <a:lstStyle/>
        <a:p>
          <a:r>
            <a:rPr lang="en-GB" b="1"/>
            <a:t>The term first used by Edward T. Hall in 1959 and is simply defined as interpersonal communication between members of different cultures. </a:t>
          </a:r>
          <a:endParaRPr lang="en-US"/>
        </a:p>
      </dgm:t>
    </dgm:pt>
    <dgm:pt modelId="{8FBB1872-83F0-4061-9306-46427269C549}" type="parTrans" cxnId="{BC55BF19-1AF6-41A5-868B-6438462C9EDD}">
      <dgm:prSet/>
      <dgm:spPr/>
      <dgm:t>
        <a:bodyPr/>
        <a:lstStyle/>
        <a:p>
          <a:endParaRPr lang="en-US"/>
        </a:p>
      </dgm:t>
    </dgm:pt>
    <dgm:pt modelId="{B00A7B78-9332-48DF-89B2-3C9988EA6D17}" type="sibTrans" cxnId="{BC55BF19-1AF6-41A5-868B-6438462C9EDD}">
      <dgm:prSet/>
      <dgm:spPr/>
      <dgm:t>
        <a:bodyPr/>
        <a:lstStyle/>
        <a:p>
          <a:endParaRPr lang="en-US"/>
        </a:p>
      </dgm:t>
    </dgm:pt>
    <dgm:pt modelId="{6F3FB62C-42FC-4791-A021-41AD5F412041}">
      <dgm:prSet/>
      <dgm:spPr/>
      <dgm:t>
        <a:bodyPr/>
        <a:lstStyle/>
        <a:p>
          <a:r>
            <a:rPr lang="en-GB" b="1"/>
            <a:t>ICC can include </a:t>
          </a:r>
          <a:endParaRPr lang="en-US"/>
        </a:p>
      </dgm:t>
    </dgm:pt>
    <dgm:pt modelId="{31749E09-5DA8-445E-83C5-B3044EAB9A42}" type="parTrans" cxnId="{0AD71C72-740C-49B5-B98B-9198AEDE77BA}">
      <dgm:prSet/>
      <dgm:spPr/>
      <dgm:t>
        <a:bodyPr/>
        <a:lstStyle/>
        <a:p>
          <a:endParaRPr lang="en-US"/>
        </a:p>
      </dgm:t>
    </dgm:pt>
    <dgm:pt modelId="{38ECC081-33DC-4254-9080-BFEAF8B10E10}" type="sibTrans" cxnId="{0AD71C72-740C-49B5-B98B-9198AEDE77BA}">
      <dgm:prSet/>
      <dgm:spPr/>
      <dgm:t>
        <a:bodyPr/>
        <a:lstStyle/>
        <a:p>
          <a:endParaRPr lang="en-US"/>
        </a:p>
      </dgm:t>
    </dgm:pt>
    <dgm:pt modelId="{49F6A27A-5755-43FD-B5D3-C51C195F02CD}">
      <dgm:prSet/>
      <dgm:spPr/>
      <dgm:t>
        <a:bodyPr/>
        <a:lstStyle/>
        <a:p>
          <a:r>
            <a:rPr lang="en-GB" b="1"/>
            <a:t>International</a:t>
          </a:r>
          <a:endParaRPr lang="en-US"/>
        </a:p>
      </dgm:t>
    </dgm:pt>
    <dgm:pt modelId="{E7420ED0-6ACE-48DC-8C43-03789771090F}" type="parTrans" cxnId="{1EEF6B1F-6580-4A0B-80F3-536F1F86DDE8}">
      <dgm:prSet/>
      <dgm:spPr/>
      <dgm:t>
        <a:bodyPr/>
        <a:lstStyle/>
        <a:p>
          <a:endParaRPr lang="en-US"/>
        </a:p>
      </dgm:t>
    </dgm:pt>
    <dgm:pt modelId="{AFD46C1E-3003-4BE8-A177-01CAD3331DDA}" type="sibTrans" cxnId="{1EEF6B1F-6580-4A0B-80F3-536F1F86DDE8}">
      <dgm:prSet/>
      <dgm:spPr/>
      <dgm:t>
        <a:bodyPr/>
        <a:lstStyle/>
        <a:p>
          <a:endParaRPr lang="en-US"/>
        </a:p>
      </dgm:t>
    </dgm:pt>
    <dgm:pt modelId="{A3F3E36A-AEB3-4833-89A1-8DB52309A4A2}">
      <dgm:prSet/>
      <dgm:spPr/>
      <dgm:t>
        <a:bodyPr/>
        <a:lstStyle/>
        <a:p>
          <a:r>
            <a:rPr lang="en-GB" b="1"/>
            <a:t>Interethnic</a:t>
          </a:r>
          <a:endParaRPr lang="en-US"/>
        </a:p>
      </dgm:t>
    </dgm:pt>
    <dgm:pt modelId="{315FC615-D866-4886-B2AA-B0AF1A769A17}" type="parTrans" cxnId="{80639976-0BA5-418A-808C-2D9D88C954EB}">
      <dgm:prSet/>
      <dgm:spPr/>
      <dgm:t>
        <a:bodyPr/>
        <a:lstStyle/>
        <a:p>
          <a:endParaRPr lang="en-US"/>
        </a:p>
      </dgm:t>
    </dgm:pt>
    <dgm:pt modelId="{00676F73-8492-44F3-9029-2923256F5AD1}" type="sibTrans" cxnId="{80639976-0BA5-418A-808C-2D9D88C954EB}">
      <dgm:prSet/>
      <dgm:spPr/>
      <dgm:t>
        <a:bodyPr/>
        <a:lstStyle/>
        <a:p>
          <a:endParaRPr lang="en-US"/>
        </a:p>
      </dgm:t>
    </dgm:pt>
    <dgm:pt modelId="{A55B710F-A38D-4939-B17A-E139AC528279}">
      <dgm:prSet/>
      <dgm:spPr/>
      <dgm:t>
        <a:bodyPr/>
        <a:lstStyle/>
        <a:p>
          <a:r>
            <a:rPr lang="en-GB" b="1" dirty="0"/>
            <a:t>Interracial</a:t>
          </a:r>
          <a:endParaRPr lang="en-US" dirty="0"/>
        </a:p>
      </dgm:t>
    </dgm:pt>
    <dgm:pt modelId="{3D6DD8F3-B456-4B87-8576-141022C68697}" type="parTrans" cxnId="{BD4C6724-C795-4AC3-8EEB-5C1C6C2BA258}">
      <dgm:prSet/>
      <dgm:spPr/>
      <dgm:t>
        <a:bodyPr/>
        <a:lstStyle/>
        <a:p>
          <a:endParaRPr lang="en-US"/>
        </a:p>
      </dgm:t>
    </dgm:pt>
    <dgm:pt modelId="{108AFF9A-2E14-467D-83B0-629DAE797902}" type="sibTrans" cxnId="{BD4C6724-C795-4AC3-8EEB-5C1C6C2BA258}">
      <dgm:prSet/>
      <dgm:spPr/>
      <dgm:t>
        <a:bodyPr/>
        <a:lstStyle/>
        <a:p>
          <a:endParaRPr lang="en-US"/>
        </a:p>
      </dgm:t>
    </dgm:pt>
    <dgm:pt modelId="{33559F5F-3059-4E3F-8F52-B60D0BD2CAD1}">
      <dgm:prSet/>
      <dgm:spPr/>
      <dgm:t>
        <a:bodyPr/>
        <a:lstStyle/>
        <a:p>
          <a:r>
            <a:rPr lang="en-GB" b="1" dirty="0"/>
            <a:t>Interregional  </a:t>
          </a:r>
          <a:endParaRPr lang="en-US" dirty="0"/>
        </a:p>
      </dgm:t>
    </dgm:pt>
    <dgm:pt modelId="{BA9FD671-0A3A-4E8E-9601-3B13043E7BAC}" type="parTrans" cxnId="{CD570928-D263-47C0-88AD-36B751DBCEA1}">
      <dgm:prSet/>
      <dgm:spPr/>
      <dgm:t>
        <a:bodyPr/>
        <a:lstStyle/>
        <a:p>
          <a:endParaRPr lang="en-US"/>
        </a:p>
      </dgm:t>
    </dgm:pt>
    <dgm:pt modelId="{5BC74507-564E-4991-97AD-CFDA17031CD5}" type="sibTrans" cxnId="{CD570928-D263-47C0-88AD-36B751DBCEA1}">
      <dgm:prSet/>
      <dgm:spPr/>
      <dgm:t>
        <a:bodyPr/>
        <a:lstStyle/>
        <a:p>
          <a:endParaRPr lang="en-US"/>
        </a:p>
      </dgm:t>
    </dgm:pt>
    <dgm:pt modelId="{F86838A4-CE67-EA41-9E93-893A46A2A210}" type="pres">
      <dgm:prSet presAssocID="{31500180-9A7C-41ED-BA8D-3F08A9816A78}" presName="linear" presStyleCnt="0">
        <dgm:presLayoutVars>
          <dgm:animLvl val="lvl"/>
          <dgm:resizeHandles val="exact"/>
        </dgm:presLayoutVars>
      </dgm:prSet>
      <dgm:spPr/>
    </dgm:pt>
    <dgm:pt modelId="{0147166B-853E-4D49-8487-B6BB6DED6AB6}" type="pres">
      <dgm:prSet presAssocID="{54D1B47B-06BE-44EC-9183-0706A28B848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ABE3B63-50C3-6E45-A387-5C3497E09098}" type="pres">
      <dgm:prSet presAssocID="{B00A7B78-9332-48DF-89B2-3C9988EA6D17}" presName="spacer" presStyleCnt="0"/>
      <dgm:spPr/>
    </dgm:pt>
    <dgm:pt modelId="{F0F650DC-BD3B-D941-9EC5-496FAA910795}" type="pres">
      <dgm:prSet presAssocID="{6F3FB62C-42FC-4791-A021-41AD5F41204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ED5FA034-78F5-984E-A932-A305A2E43680}" type="pres">
      <dgm:prSet presAssocID="{6F3FB62C-42FC-4791-A021-41AD5F412041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0DDB4210-D433-4443-80EB-6FFDACA0B2C9}" type="presOf" srcId="{A55B710F-A38D-4939-B17A-E139AC528279}" destId="{ED5FA034-78F5-984E-A932-A305A2E43680}" srcOrd="0" destOrd="2" presId="urn:microsoft.com/office/officeart/2005/8/layout/vList2"/>
    <dgm:cxn modelId="{BC55BF19-1AF6-41A5-868B-6438462C9EDD}" srcId="{31500180-9A7C-41ED-BA8D-3F08A9816A78}" destId="{54D1B47B-06BE-44EC-9183-0706A28B8485}" srcOrd="0" destOrd="0" parTransId="{8FBB1872-83F0-4061-9306-46427269C549}" sibTransId="{B00A7B78-9332-48DF-89B2-3C9988EA6D17}"/>
    <dgm:cxn modelId="{1EEF6B1F-6580-4A0B-80F3-536F1F86DDE8}" srcId="{6F3FB62C-42FC-4791-A021-41AD5F412041}" destId="{49F6A27A-5755-43FD-B5D3-C51C195F02CD}" srcOrd="0" destOrd="0" parTransId="{E7420ED0-6ACE-48DC-8C43-03789771090F}" sibTransId="{AFD46C1E-3003-4BE8-A177-01CAD3331DDA}"/>
    <dgm:cxn modelId="{BD4C6724-C795-4AC3-8EEB-5C1C6C2BA258}" srcId="{6F3FB62C-42FC-4791-A021-41AD5F412041}" destId="{A55B710F-A38D-4939-B17A-E139AC528279}" srcOrd="2" destOrd="0" parTransId="{3D6DD8F3-B456-4B87-8576-141022C68697}" sibTransId="{108AFF9A-2E14-467D-83B0-629DAE797902}"/>
    <dgm:cxn modelId="{CD570928-D263-47C0-88AD-36B751DBCEA1}" srcId="{6F3FB62C-42FC-4791-A021-41AD5F412041}" destId="{33559F5F-3059-4E3F-8F52-B60D0BD2CAD1}" srcOrd="3" destOrd="0" parTransId="{BA9FD671-0A3A-4E8E-9601-3B13043E7BAC}" sibTransId="{5BC74507-564E-4991-97AD-CFDA17031CD5}"/>
    <dgm:cxn modelId="{EC5B9351-9736-794D-8357-8A052D85759D}" type="presOf" srcId="{31500180-9A7C-41ED-BA8D-3F08A9816A78}" destId="{F86838A4-CE67-EA41-9E93-893A46A2A210}" srcOrd="0" destOrd="0" presId="urn:microsoft.com/office/officeart/2005/8/layout/vList2"/>
    <dgm:cxn modelId="{E9E5706B-5D04-4F47-A2D0-E3874F0CF46A}" type="presOf" srcId="{A3F3E36A-AEB3-4833-89A1-8DB52309A4A2}" destId="{ED5FA034-78F5-984E-A932-A305A2E43680}" srcOrd="0" destOrd="1" presId="urn:microsoft.com/office/officeart/2005/8/layout/vList2"/>
    <dgm:cxn modelId="{B4DDA86D-ABF4-B74F-B575-5F44DF636324}" type="presOf" srcId="{49F6A27A-5755-43FD-B5D3-C51C195F02CD}" destId="{ED5FA034-78F5-984E-A932-A305A2E43680}" srcOrd="0" destOrd="0" presId="urn:microsoft.com/office/officeart/2005/8/layout/vList2"/>
    <dgm:cxn modelId="{0AD71C72-740C-49B5-B98B-9198AEDE77BA}" srcId="{31500180-9A7C-41ED-BA8D-3F08A9816A78}" destId="{6F3FB62C-42FC-4791-A021-41AD5F412041}" srcOrd="1" destOrd="0" parTransId="{31749E09-5DA8-445E-83C5-B3044EAB9A42}" sibTransId="{38ECC081-33DC-4254-9080-BFEAF8B10E10}"/>
    <dgm:cxn modelId="{80639976-0BA5-418A-808C-2D9D88C954EB}" srcId="{6F3FB62C-42FC-4791-A021-41AD5F412041}" destId="{A3F3E36A-AEB3-4833-89A1-8DB52309A4A2}" srcOrd="1" destOrd="0" parTransId="{315FC615-D866-4886-B2AA-B0AF1A769A17}" sibTransId="{00676F73-8492-44F3-9029-2923256F5AD1}"/>
    <dgm:cxn modelId="{1797968B-8017-654D-89DD-F694714A9507}" type="presOf" srcId="{6F3FB62C-42FC-4791-A021-41AD5F412041}" destId="{F0F650DC-BD3B-D941-9EC5-496FAA910795}" srcOrd="0" destOrd="0" presId="urn:microsoft.com/office/officeart/2005/8/layout/vList2"/>
    <dgm:cxn modelId="{555FFC92-96F0-0548-A167-3AE9224CC8AC}" type="presOf" srcId="{33559F5F-3059-4E3F-8F52-B60D0BD2CAD1}" destId="{ED5FA034-78F5-984E-A932-A305A2E43680}" srcOrd="0" destOrd="3" presId="urn:microsoft.com/office/officeart/2005/8/layout/vList2"/>
    <dgm:cxn modelId="{F0E14CA2-5C8F-EA4F-850D-C477C773BF9F}" type="presOf" srcId="{54D1B47B-06BE-44EC-9183-0706A28B8485}" destId="{0147166B-853E-4D49-8487-B6BB6DED6AB6}" srcOrd="0" destOrd="0" presId="urn:microsoft.com/office/officeart/2005/8/layout/vList2"/>
    <dgm:cxn modelId="{B306E634-5F18-0147-8561-A179F09F5765}" type="presParOf" srcId="{F86838A4-CE67-EA41-9E93-893A46A2A210}" destId="{0147166B-853E-4D49-8487-B6BB6DED6AB6}" srcOrd="0" destOrd="0" presId="urn:microsoft.com/office/officeart/2005/8/layout/vList2"/>
    <dgm:cxn modelId="{D8B27FEE-8311-0144-A16F-804EEA7C49A0}" type="presParOf" srcId="{F86838A4-CE67-EA41-9E93-893A46A2A210}" destId="{2ABE3B63-50C3-6E45-A387-5C3497E09098}" srcOrd="1" destOrd="0" presId="urn:microsoft.com/office/officeart/2005/8/layout/vList2"/>
    <dgm:cxn modelId="{09111B72-B738-AF4F-A6D1-64BCD72DD64E}" type="presParOf" srcId="{F86838A4-CE67-EA41-9E93-893A46A2A210}" destId="{F0F650DC-BD3B-D941-9EC5-496FAA910795}" srcOrd="2" destOrd="0" presId="urn:microsoft.com/office/officeart/2005/8/layout/vList2"/>
    <dgm:cxn modelId="{A1DCD9C7-DBD7-A745-9953-64F03DA5B4D6}" type="presParOf" srcId="{F86838A4-CE67-EA41-9E93-893A46A2A210}" destId="{ED5FA034-78F5-984E-A932-A305A2E4368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E2DCA4B-FC05-47DC-A6EC-4DD7EED64169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F8FA607-FE72-4672-9F76-9D875CB53DBB}">
      <dgm:prSet/>
      <dgm:spPr/>
      <dgm:t>
        <a:bodyPr/>
        <a:lstStyle/>
        <a:p>
          <a:r>
            <a:rPr lang="en-GB"/>
            <a:t>G</a:t>
          </a:r>
          <a:r>
            <a:rPr lang="en-AT"/>
            <a:t>lobalization of markets</a:t>
          </a:r>
          <a:endParaRPr lang="en-US"/>
        </a:p>
      </dgm:t>
    </dgm:pt>
    <dgm:pt modelId="{E8949ABC-F7E1-4DB4-A18A-08E933613932}" type="parTrans" cxnId="{25F3C522-EEC3-4CB3-AF48-D2B02004CF05}">
      <dgm:prSet/>
      <dgm:spPr/>
      <dgm:t>
        <a:bodyPr/>
        <a:lstStyle/>
        <a:p>
          <a:endParaRPr lang="en-US"/>
        </a:p>
      </dgm:t>
    </dgm:pt>
    <dgm:pt modelId="{27727D1B-03EF-4591-B158-87073683784F}" type="sibTrans" cxnId="{25F3C522-EEC3-4CB3-AF48-D2B02004CF05}">
      <dgm:prSet/>
      <dgm:spPr/>
      <dgm:t>
        <a:bodyPr/>
        <a:lstStyle/>
        <a:p>
          <a:endParaRPr lang="en-US"/>
        </a:p>
      </dgm:t>
    </dgm:pt>
    <dgm:pt modelId="{879C8322-45F2-4CC7-9CAC-719249C564C5}">
      <dgm:prSet/>
      <dgm:spPr/>
      <dgm:t>
        <a:bodyPr/>
        <a:lstStyle/>
        <a:p>
          <a:r>
            <a:rPr lang="en-AT"/>
            <a:t>Technological advancements</a:t>
          </a:r>
          <a:endParaRPr lang="en-US"/>
        </a:p>
      </dgm:t>
    </dgm:pt>
    <dgm:pt modelId="{4FCF3BAF-7C1D-4D2E-AAD7-63C35616761B}" type="parTrans" cxnId="{5B0038BC-7304-4A56-99CA-51B5AD42FD18}">
      <dgm:prSet/>
      <dgm:spPr/>
      <dgm:t>
        <a:bodyPr/>
        <a:lstStyle/>
        <a:p>
          <a:endParaRPr lang="en-US"/>
        </a:p>
      </dgm:t>
    </dgm:pt>
    <dgm:pt modelId="{9AC47DCE-A247-461D-AC28-7E9FCF6ADFD5}" type="sibTrans" cxnId="{5B0038BC-7304-4A56-99CA-51B5AD42FD18}">
      <dgm:prSet/>
      <dgm:spPr/>
      <dgm:t>
        <a:bodyPr/>
        <a:lstStyle/>
        <a:p>
          <a:endParaRPr lang="en-US"/>
        </a:p>
      </dgm:t>
    </dgm:pt>
    <dgm:pt modelId="{C012AD5D-32D3-46AF-8FE3-3069E4B49782}">
      <dgm:prSet/>
      <dgm:spPr/>
      <dgm:t>
        <a:bodyPr/>
        <a:lstStyle/>
        <a:p>
          <a:r>
            <a:rPr lang="en-GB"/>
            <a:t>C</a:t>
          </a:r>
          <a:r>
            <a:rPr lang="en-AT"/>
            <a:t>ultural connectivity </a:t>
          </a:r>
          <a:endParaRPr lang="en-US"/>
        </a:p>
      </dgm:t>
    </dgm:pt>
    <dgm:pt modelId="{641F77AD-2100-4412-82D4-7305D0C0AAE1}" type="parTrans" cxnId="{44F5C4F2-7ED5-4C6B-83E7-EC93BBE3E1DB}">
      <dgm:prSet/>
      <dgm:spPr/>
      <dgm:t>
        <a:bodyPr/>
        <a:lstStyle/>
        <a:p>
          <a:endParaRPr lang="en-US"/>
        </a:p>
      </dgm:t>
    </dgm:pt>
    <dgm:pt modelId="{0BDCE8E9-1E73-4B33-B477-A32AF72EF4D2}" type="sibTrans" cxnId="{44F5C4F2-7ED5-4C6B-83E7-EC93BBE3E1DB}">
      <dgm:prSet/>
      <dgm:spPr/>
      <dgm:t>
        <a:bodyPr/>
        <a:lstStyle/>
        <a:p>
          <a:endParaRPr lang="en-US"/>
        </a:p>
      </dgm:t>
    </dgm:pt>
    <dgm:pt modelId="{48EB9FEE-6097-4BE3-8488-A61DDEB3A53B}">
      <dgm:prSet/>
      <dgm:spPr/>
      <dgm:t>
        <a:bodyPr/>
        <a:lstStyle/>
        <a:p>
          <a:r>
            <a:rPr lang="en-GB"/>
            <a:t>Intercultural workforce</a:t>
          </a:r>
          <a:endParaRPr lang="en-US"/>
        </a:p>
      </dgm:t>
    </dgm:pt>
    <dgm:pt modelId="{0F76B7D5-D0B3-47BE-AC97-44593026D96C}" type="parTrans" cxnId="{786DA2CE-8AC0-4004-A999-ED0472A8CD35}">
      <dgm:prSet/>
      <dgm:spPr/>
      <dgm:t>
        <a:bodyPr/>
        <a:lstStyle/>
        <a:p>
          <a:endParaRPr lang="en-US"/>
        </a:p>
      </dgm:t>
    </dgm:pt>
    <dgm:pt modelId="{B51CFBAC-E57B-406C-872D-082B428A7A70}" type="sibTrans" cxnId="{786DA2CE-8AC0-4004-A999-ED0472A8CD35}">
      <dgm:prSet/>
      <dgm:spPr/>
      <dgm:t>
        <a:bodyPr/>
        <a:lstStyle/>
        <a:p>
          <a:endParaRPr lang="en-US"/>
        </a:p>
      </dgm:t>
    </dgm:pt>
    <dgm:pt modelId="{9D6690FD-B4E1-BB47-9F1C-E6E51EF26FCF}" type="pres">
      <dgm:prSet presAssocID="{DE2DCA4B-FC05-47DC-A6EC-4DD7EED64169}" presName="linear" presStyleCnt="0">
        <dgm:presLayoutVars>
          <dgm:animLvl val="lvl"/>
          <dgm:resizeHandles val="exact"/>
        </dgm:presLayoutVars>
      </dgm:prSet>
      <dgm:spPr/>
    </dgm:pt>
    <dgm:pt modelId="{04B03ACA-2D87-3F40-A758-54B8B630E444}" type="pres">
      <dgm:prSet presAssocID="{6F8FA607-FE72-4672-9F76-9D875CB53DBB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435394A-0318-8B4A-8AC6-428725AE7634}" type="pres">
      <dgm:prSet presAssocID="{27727D1B-03EF-4591-B158-87073683784F}" presName="spacer" presStyleCnt="0"/>
      <dgm:spPr/>
    </dgm:pt>
    <dgm:pt modelId="{254B1EC9-449E-7643-8627-D5EC81F611FB}" type="pres">
      <dgm:prSet presAssocID="{879C8322-45F2-4CC7-9CAC-719249C564C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AD1A3DD-5D9C-3940-B50B-E4BEB5E412A2}" type="pres">
      <dgm:prSet presAssocID="{9AC47DCE-A247-461D-AC28-7E9FCF6ADFD5}" presName="spacer" presStyleCnt="0"/>
      <dgm:spPr/>
    </dgm:pt>
    <dgm:pt modelId="{2B0DF5B6-96C6-5441-A539-9006B7DDC569}" type="pres">
      <dgm:prSet presAssocID="{C012AD5D-32D3-46AF-8FE3-3069E4B4978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65731EC0-AFDD-D241-A94D-1459A675CDA5}" type="pres">
      <dgm:prSet presAssocID="{0BDCE8E9-1E73-4B33-B477-A32AF72EF4D2}" presName="spacer" presStyleCnt="0"/>
      <dgm:spPr/>
    </dgm:pt>
    <dgm:pt modelId="{370929C6-FCE0-CD4E-94DC-0D7FDCB0EBD9}" type="pres">
      <dgm:prSet presAssocID="{48EB9FEE-6097-4BE3-8488-A61DDEB3A53B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F1654C22-C7B3-B34C-BE6B-493BD27932ED}" type="presOf" srcId="{879C8322-45F2-4CC7-9CAC-719249C564C5}" destId="{254B1EC9-449E-7643-8627-D5EC81F611FB}" srcOrd="0" destOrd="0" presId="urn:microsoft.com/office/officeart/2005/8/layout/vList2"/>
    <dgm:cxn modelId="{25F3C522-EEC3-4CB3-AF48-D2B02004CF05}" srcId="{DE2DCA4B-FC05-47DC-A6EC-4DD7EED64169}" destId="{6F8FA607-FE72-4672-9F76-9D875CB53DBB}" srcOrd="0" destOrd="0" parTransId="{E8949ABC-F7E1-4DB4-A18A-08E933613932}" sibTransId="{27727D1B-03EF-4591-B158-87073683784F}"/>
    <dgm:cxn modelId="{CA7B8A33-AAA7-AD45-89E7-74C0B57DA607}" type="presOf" srcId="{C012AD5D-32D3-46AF-8FE3-3069E4B49782}" destId="{2B0DF5B6-96C6-5441-A539-9006B7DDC569}" srcOrd="0" destOrd="0" presId="urn:microsoft.com/office/officeart/2005/8/layout/vList2"/>
    <dgm:cxn modelId="{5FBC294A-12EF-2A4B-B78C-643112AAE396}" type="presOf" srcId="{DE2DCA4B-FC05-47DC-A6EC-4DD7EED64169}" destId="{9D6690FD-B4E1-BB47-9F1C-E6E51EF26FCF}" srcOrd="0" destOrd="0" presId="urn:microsoft.com/office/officeart/2005/8/layout/vList2"/>
    <dgm:cxn modelId="{5B5BFC5E-7EFF-9348-82C6-BD2E317B6597}" type="presOf" srcId="{48EB9FEE-6097-4BE3-8488-A61DDEB3A53B}" destId="{370929C6-FCE0-CD4E-94DC-0D7FDCB0EBD9}" srcOrd="0" destOrd="0" presId="urn:microsoft.com/office/officeart/2005/8/layout/vList2"/>
    <dgm:cxn modelId="{5B0038BC-7304-4A56-99CA-51B5AD42FD18}" srcId="{DE2DCA4B-FC05-47DC-A6EC-4DD7EED64169}" destId="{879C8322-45F2-4CC7-9CAC-719249C564C5}" srcOrd="1" destOrd="0" parTransId="{4FCF3BAF-7C1D-4D2E-AAD7-63C35616761B}" sibTransId="{9AC47DCE-A247-461D-AC28-7E9FCF6ADFD5}"/>
    <dgm:cxn modelId="{786DA2CE-8AC0-4004-A999-ED0472A8CD35}" srcId="{DE2DCA4B-FC05-47DC-A6EC-4DD7EED64169}" destId="{48EB9FEE-6097-4BE3-8488-A61DDEB3A53B}" srcOrd="3" destOrd="0" parTransId="{0F76B7D5-D0B3-47BE-AC97-44593026D96C}" sibTransId="{B51CFBAC-E57B-406C-872D-082B428A7A70}"/>
    <dgm:cxn modelId="{9A93DCEE-EF2E-5241-9A85-299801D27C79}" type="presOf" srcId="{6F8FA607-FE72-4672-9F76-9D875CB53DBB}" destId="{04B03ACA-2D87-3F40-A758-54B8B630E444}" srcOrd="0" destOrd="0" presId="urn:microsoft.com/office/officeart/2005/8/layout/vList2"/>
    <dgm:cxn modelId="{44F5C4F2-7ED5-4C6B-83E7-EC93BBE3E1DB}" srcId="{DE2DCA4B-FC05-47DC-A6EC-4DD7EED64169}" destId="{C012AD5D-32D3-46AF-8FE3-3069E4B49782}" srcOrd="2" destOrd="0" parTransId="{641F77AD-2100-4412-82D4-7305D0C0AAE1}" sibTransId="{0BDCE8E9-1E73-4B33-B477-A32AF72EF4D2}"/>
    <dgm:cxn modelId="{639DABC6-2816-B748-8929-8861BD1CDEBB}" type="presParOf" srcId="{9D6690FD-B4E1-BB47-9F1C-E6E51EF26FCF}" destId="{04B03ACA-2D87-3F40-A758-54B8B630E444}" srcOrd="0" destOrd="0" presId="urn:microsoft.com/office/officeart/2005/8/layout/vList2"/>
    <dgm:cxn modelId="{D906F55E-1C90-FB48-A06D-9A0BFC258B46}" type="presParOf" srcId="{9D6690FD-B4E1-BB47-9F1C-E6E51EF26FCF}" destId="{7435394A-0318-8B4A-8AC6-428725AE7634}" srcOrd="1" destOrd="0" presId="urn:microsoft.com/office/officeart/2005/8/layout/vList2"/>
    <dgm:cxn modelId="{01A60A51-B767-8946-87BD-871EF4F448B5}" type="presParOf" srcId="{9D6690FD-B4E1-BB47-9F1C-E6E51EF26FCF}" destId="{254B1EC9-449E-7643-8627-D5EC81F611FB}" srcOrd="2" destOrd="0" presId="urn:microsoft.com/office/officeart/2005/8/layout/vList2"/>
    <dgm:cxn modelId="{8B466047-1439-CA4D-A5CC-02606173C878}" type="presParOf" srcId="{9D6690FD-B4E1-BB47-9F1C-E6E51EF26FCF}" destId="{CAD1A3DD-5D9C-3940-B50B-E4BEB5E412A2}" srcOrd="3" destOrd="0" presId="urn:microsoft.com/office/officeart/2005/8/layout/vList2"/>
    <dgm:cxn modelId="{BD04ECAA-D9D5-FC46-98D4-EE43AA7E92DC}" type="presParOf" srcId="{9D6690FD-B4E1-BB47-9F1C-E6E51EF26FCF}" destId="{2B0DF5B6-96C6-5441-A539-9006B7DDC569}" srcOrd="4" destOrd="0" presId="urn:microsoft.com/office/officeart/2005/8/layout/vList2"/>
    <dgm:cxn modelId="{BEED807F-DD4C-E949-A6F1-CC0A55170E9F}" type="presParOf" srcId="{9D6690FD-B4E1-BB47-9F1C-E6E51EF26FCF}" destId="{65731EC0-AFDD-D241-A94D-1459A675CDA5}" srcOrd="5" destOrd="0" presId="urn:microsoft.com/office/officeart/2005/8/layout/vList2"/>
    <dgm:cxn modelId="{EDABFC23-6258-924D-8E0E-F96C0B4E31E2}" type="presParOf" srcId="{9D6690FD-B4E1-BB47-9F1C-E6E51EF26FCF}" destId="{370929C6-FCE0-CD4E-94DC-0D7FDCB0EBD9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243CF84-54D7-44DC-946D-E2A346F80D2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08D121C-DDF7-43EC-845D-AF6626F1A664}">
      <dgm:prSet/>
      <dgm:spPr/>
      <dgm:t>
        <a:bodyPr/>
        <a:lstStyle/>
        <a:p>
          <a:r>
            <a:rPr lang="en-AT"/>
            <a:t>How are behavior and expectations affected by cultural background? </a:t>
          </a:r>
          <a:endParaRPr lang="en-US"/>
        </a:p>
      </dgm:t>
    </dgm:pt>
    <dgm:pt modelId="{3D0E8AAD-3818-4AA9-9A8B-FA271620E3FC}" type="parTrans" cxnId="{49ADA711-4664-48D4-97D8-0CA26C09A3C8}">
      <dgm:prSet/>
      <dgm:spPr/>
      <dgm:t>
        <a:bodyPr/>
        <a:lstStyle/>
        <a:p>
          <a:endParaRPr lang="en-US"/>
        </a:p>
      </dgm:t>
    </dgm:pt>
    <dgm:pt modelId="{D4C7A92A-9F61-42F3-A14F-4BB110CB3DA0}" type="sibTrans" cxnId="{49ADA711-4664-48D4-97D8-0CA26C09A3C8}">
      <dgm:prSet/>
      <dgm:spPr/>
      <dgm:t>
        <a:bodyPr/>
        <a:lstStyle/>
        <a:p>
          <a:endParaRPr lang="en-US"/>
        </a:p>
      </dgm:t>
    </dgm:pt>
    <dgm:pt modelId="{AC541BBD-0117-4133-AC2C-5704861A4DBA}">
      <dgm:prSet/>
      <dgm:spPr/>
      <dgm:t>
        <a:bodyPr/>
        <a:lstStyle/>
        <a:p>
          <a:r>
            <a:rPr lang="en-AT"/>
            <a:t>What factors associated with (cross-cultural) transitions make adaptation to cultural differences difficult? </a:t>
          </a:r>
          <a:endParaRPr lang="en-US"/>
        </a:p>
      </dgm:t>
    </dgm:pt>
    <dgm:pt modelId="{D371CC95-BD18-4D0A-924A-1C25AFCFAD5F}" type="parTrans" cxnId="{291660EB-1E07-4195-934F-21B13BE230D9}">
      <dgm:prSet/>
      <dgm:spPr/>
      <dgm:t>
        <a:bodyPr/>
        <a:lstStyle/>
        <a:p>
          <a:endParaRPr lang="en-US"/>
        </a:p>
      </dgm:t>
    </dgm:pt>
    <dgm:pt modelId="{EE10E865-21AA-44F2-8072-66FFD8C4741B}" type="sibTrans" cxnId="{291660EB-1E07-4195-934F-21B13BE230D9}">
      <dgm:prSet/>
      <dgm:spPr/>
      <dgm:t>
        <a:bodyPr/>
        <a:lstStyle/>
        <a:p>
          <a:endParaRPr lang="en-US"/>
        </a:p>
      </dgm:t>
    </dgm:pt>
    <dgm:pt modelId="{9A430260-F314-6645-A134-6143DE366F3B}" type="pres">
      <dgm:prSet presAssocID="{D243CF84-54D7-44DC-946D-E2A346F80D27}" presName="linear" presStyleCnt="0">
        <dgm:presLayoutVars>
          <dgm:animLvl val="lvl"/>
          <dgm:resizeHandles val="exact"/>
        </dgm:presLayoutVars>
      </dgm:prSet>
      <dgm:spPr/>
    </dgm:pt>
    <dgm:pt modelId="{0B722156-E0AB-AF45-AB5C-A64B9934574F}" type="pres">
      <dgm:prSet presAssocID="{308D121C-DDF7-43EC-845D-AF6626F1A664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55B4DE6-376F-A14F-B670-A062A0EBBD82}" type="pres">
      <dgm:prSet presAssocID="{D4C7A92A-9F61-42F3-A14F-4BB110CB3DA0}" presName="spacer" presStyleCnt="0"/>
      <dgm:spPr/>
    </dgm:pt>
    <dgm:pt modelId="{EBB13288-A8DB-D743-AE68-D368343AF848}" type="pres">
      <dgm:prSet presAssocID="{AC541BBD-0117-4133-AC2C-5704861A4DBA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49ADA711-4664-48D4-97D8-0CA26C09A3C8}" srcId="{D243CF84-54D7-44DC-946D-E2A346F80D27}" destId="{308D121C-DDF7-43EC-845D-AF6626F1A664}" srcOrd="0" destOrd="0" parTransId="{3D0E8AAD-3818-4AA9-9A8B-FA271620E3FC}" sibTransId="{D4C7A92A-9F61-42F3-A14F-4BB110CB3DA0}"/>
    <dgm:cxn modelId="{D3C6629D-A299-D245-92DB-FE5D466A31C9}" type="presOf" srcId="{308D121C-DDF7-43EC-845D-AF6626F1A664}" destId="{0B722156-E0AB-AF45-AB5C-A64B9934574F}" srcOrd="0" destOrd="0" presId="urn:microsoft.com/office/officeart/2005/8/layout/vList2"/>
    <dgm:cxn modelId="{1F1DE2C6-0404-484B-B89E-1F6AB45347DF}" type="presOf" srcId="{AC541BBD-0117-4133-AC2C-5704861A4DBA}" destId="{EBB13288-A8DB-D743-AE68-D368343AF848}" srcOrd="0" destOrd="0" presId="urn:microsoft.com/office/officeart/2005/8/layout/vList2"/>
    <dgm:cxn modelId="{37E157C9-2B82-0545-98E8-18FBCCF1A34B}" type="presOf" srcId="{D243CF84-54D7-44DC-946D-E2A346F80D27}" destId="{9A430260-F314-6645-A134-6143DE366F3B}" srcOrd="0" destOrd="0" presId="urn:microsoft.com/office/officeart/2005/8/layout/vList2"/>
    <dgm:cxn modelId="{291660EB-1E07-4195-934F-21B13BE230D9}" srcId="{D243CF84-54D7-44DC-946D-E2A346F80D27}" destId="{AC541BBD-0117-4133-AC2C-5704861A4DBA}" srcOrd="1" destOrd="0" parTransId="{D371CC95-BD18-4D0A-924A-1C25AFCFAD5F}" sibTransId="{EE10E865-21AA-44F2-8072-66FFD8C4741B}"/>
    <dgm:cxn modelId="{03D7B948-F649-5C4B-9C0D-F379FD1289B8}" type="presParOf" srcId="{9A430260-F314-6645-A134-6143DE366F3B}" destId="{0B722156-E0AB-AF45-AB5C-A64B9934574F}" srcOrd="0" destOrd="0" presId="urn:microsoft.com/office/officeart/2005/8/layout/vList2"/>
    <dgm:cxn modelId="{325EBF86-7C74-B94B-BDE1-505DDCC38BCA}" type="presParOf" srcId="{9A430260-F314-6645-A134-6143DE366F3B}" destId="{F55B4DE6-376F-A14F-B670-A062A0EBBD82}" srcOrd="1" destOrd="0" presId="urn:microsoft.com/office/officeart/2005/8/layout/vList2"/>
    <dgm:cxn modelId="{4BDD60EB-D5E5-A540-81AB-7C66C6A22984}" type="presParOf" srcId="{9A430260-F314-6645-A134-6143DE366F3B}" destId="{EBB13288-A8DB-D743-AE68-D368343AF848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73CE524-918E-4643-A1B2-4825A1B92E47}" type="doc">
      <dgm:prSet loTypeId="urn:microsoft.com/office/officeart/2005/8/layout/default" loCatId="list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BE082D7-CF6B-4AEB-9DAF-D62B190BB283}">
      <dgm:prSet/>
      <dgm:spPr/>
      <dgm:t>
        <a:bodyPr/>
        <a:lstStyle/>
        <a:p>
          <a:r>
            <a:rPr lang="en-GB"/>
            <a:t>Avoidance of the unfamiliar</a:t>
          </a:r>
          <a:endParaRPr lang="en-US"/>
        </a:p>
      </dgm:t>
    </dgm:pt>
    <dgm:pt modelId="{CE697385-56F7-4243-B364-E3D4D0103B10}" type="parTrans" cxnId="{5351B9A2-F8C8-49DB-BC8B-4136C842223D}">
      <dgm:prSet/>
      <dgm:spPr/>
      <dgm:t>
        <a:bodyPr/>
        <a:lstStyle/>
        <a:p>
          <a:endParaRPr lang="en-US"/>
        </a:p>
      </dgm:t>
    </dgm:pt>
    <dgm:pt modelId="{6F43A235-9FCB-4480-905B-1FF5288470E6}" type="sibTrans" cxnId="{5351B9A2-F8C8-49DB-BC8B-4136C842223D}">
      <dgm:prSet/>
      <dgm:spPr/>
      <dgm:t>
        <a:bodyPr/>
        <a:lstStyle/>
        <a:p>
          <a:endParaRPr lang="en-US"/>
        </a:p>
      </dgm:t>
    </dgm:pt>
    <dgm:pt modelId="{B2FACD86-9EC1-4081-97BC-51DDDB9D68F4}">
      <dgm:prSet/>
      <dgm:spPr/>
      <dgm:t>
        <a:bodyPr/>
        <a:lstStyle/>
        <a:p>
          <a:r>
            <a:rPr lang="en-GB"/>
            <a:t>Uncertainty reduction Withdrawal </a:t>
          </a:r>
          <a:endParaRPr lang="en-US"/>
        </a:p>
      </dgm:t>
    </dgm:pt>
    <dgm:pt modelId="{84D46A48-EBDC-4FD3-B41A-96B9C7B461AC}" type="parTrans" cxnId="{9CA9DD4A-5902-4E88-B253-B9DE80827208}">
      <dgm:prSet/>
      <dgm:spPr/>
      <dgm:t>
        <a:bodyPr/>
        <a:lstStyle/>
        <a:p>
          <a:endParaRPr lang="en-US"/>
        </a:p>
      </dgm:t>
    </dgm:pt>
    <dgm:pt modelId="{2A73020C-85E1-4E56-99B9-203EE66FD73E}" type="sibTrans" cxnId="{9CA9DD4A-5902-4E88-B253-B9DE80827208}">
      <dgm:prSet/>
      <dgm:spPr/>
      <dgm:t>
        <a:bodyPr/>
        <a:lstStyle/>
        <a:p>
          <a:endParaRPr lang="en-US"/>
        </a:p>
      </dgm:t>
    </dgm:pt>
    <dgm:pt modelId="{791AF264-0464-414D-931C-1509E560F39F}">
      <dgm:prSet/>
      <dgm:spPr/>
      <dgm:t>
        <a:bodyPr/>
        <a:lstStyle/>
        <a:p>
          <a:r>
            <a:rPr lang="en-GB"/>
            <a:t>Stereotyping</a:t>
          </a:r>
          <a:endParaRPr lang="en-US"/>
        </a:p>
      </dgm:t>
    </dgm:pt>
    <dgm:pt modelId="{DC129454-7AA8-4901-965D-C1F2364CC613}" type="parTrans" cxnId="{8AC053C0-DDE5-4AAF-AC8A-8C1CDBEFE595}">
      <dgm:prSet/>
      <dgm:spPr/>
      <dgm:t>
        <a:bodyPr/>
        <a:lstStyle/>
        <a:p>
          <a:endParaRPr lang="en-US"/>
        </a:p>
      </dgm:t>
    </dgm:pt>
    <dgm:pt modelId="{D12F0902-2720-40E2-AE70-3079A20F8D1F}" type="sibTrans" cxnId="{8AC053C0-DDE5-4AAF-AC8A-8C1CDBEFE595}">
      <dgm:prSet/>
      <dgm:spPr/>
      <dgm:t>
        <a:bodyPr/>
        <a:lstStyle/>
        <a:p>
          <a:endParaRPr lang="en-US"/>
        </a:p>
      </dgm:t>
    </dgm:pt>
    <dgm:pt modelId="{2DDAA2CA-ECBC-41B6-8A28-24115BEDAF16}">
      <dgm:prSet/>
      <dgm:spPr/>
      <dgm:t>
        <a:bodyPr/>
        <a:lstStyle/>
        <a:p>
          <a:r>
            <a:rPr lang="en-GB"/>
            <a:t>Racism</a:t>
          </a:r>
          <a:endParaRPr lang="en-US"/>
        </a:p>
      </dgm:t>
    </dgm:pt>
    <dgm:pt modelId="{F5202591-9FEA-41FC-A712-0EFBB671353A}" type="parTrans" cxnId="{0B4F4F51-B56A-4A5D-AB80-33CFB003724E}">
      <dgm:prSet/>
      <dgm:spPr/>
      <dgm:t>
        <a:bodyPr/>
        <a:lstStyle/>
        <a:p>
          <a:endParaRPr lang="en-US"/>
        </a:p>
      </dgm:t>
    </dgm:pt>
    <dgm:pt modelId="{71FA6D28-FACF-41B8-9F63-FA5450EB1264}" type="sibTrans" cxnId="{0B4F4F51-B56A-4A5D-AB80-33CFB003724E}">
      <dgm:prSet/>
      <dgm:spPr/>
      <dgm:t>
        <a:bodyPr/>
        <a:lstStyle/>
        <a:p>
          <a:endParaRPr lang="en-US"/>
        </a:p>
      </dgm:t>
    </dgm:pt>
    <dgm:pt modelId="{EA2A7B75-D934-4C96-959A-E91E870D131B}">
      <dgm:prSet/>
      <dgm:spPr/>
      <dgm:t>
        <a:bodyPr/>
        <a:lstStyle/>
        <a:p>
          <a:r>
            <a:rPr lang="en-GB"/>
            <a:t>Misuse of power </a:t>
          </a:r>
          <a:endParaRPr lang="en-US"/>
        </a:p>
      </dgm:t>
    </dgm:pt>
    <dgm:pt modelId="{B12CD36E-F70B-4C02-996F-A37E0EF1E8C2}" type="parTrans" cxnId="{1DD10470-05F9-4E00-A286-F94601557C41}">
      <dgm:prSet/>
      <dgm:spPr/>
      <dgm:t>
        <a:bodyPr/>
        <a:lstStyle/>
        <a:p>
          <a:endParaRPr lang="en-US"/>
        </a:p>
      </dgm:t>
    </dgm:pt>
    <dgm:pt modelId="{ADF9FF77-F185-444A-AD49-4FBAA4D343E4}" type="sibTrans" cxnId="{1DD10470-05F9-4E00-A286-F94601557C41}">
      <dgm:prSet/>
      <dgm:spPr/>
      <dgm:t>
        <a:bodyPr/>
        <a:lstStyle/>
        <a:p>
          <a:endParaRPr lang="en-US"/>
        </a:p>
      </dgm:t>
    </dgm:pt>
    <dgm:pt modelId="{9A711435-5CCA-4201-8A36-465700A02FF7}">
      <dgm:prSet/>
      <dgm:spPr/>
      <dgm:t>
        <a:bodyPr/>
        <a:lstStyle/>
        <a:p>
          <a:r>
            <a:rPr lang="en-GB"/>
            <a:t>Culture shock </a:t>
          </a:r>
          <a:endParaRPr lang="en-US"/>
        </a:p>
      </dgm:t>
    </dgm:pt>
    <dgm:pt modelId="{5173F04F-0494-4F86-A2EA-03B69ABDC4AD}" type="parTrans" cxnId="{2C56F91A-46AC-4683-B85F-59E57FE86147}">
      <dgm:prSet/>
      <dgm:spPr/>
      <dgm:t>
        <a:bodyPr/>
        <a:lstStyle/>
        <a:p>
          <a:endParaRPr lang="en-US"/>
        </a:p>
      </dgm:t>
    </dgm:pt>
    <dgm:pt modelId="{26968CCC-8EF3-4926-A7EB-4269959C874F}" type="sibTrans" cxnId="{2C56F91A-46AC-4683-B85F-59E57FE86147}">
      <dgm:prSet/>
      <dgm:spPr/>
      <dgm:t>
        <a:bodyPr/>
        <a:lstStyle/>
        <a:p>
          <a:endParaRPr lang="en-US"/>
        </a:p>
      </dgm:t>
    </dgm:pt>
    <dgm:pt modelId="{535FBAEE-B28E-4497-BA94-7889DFB2BE8B}">
      <dgm:prSet/>
      <dgm:spPr/>
      <dgm:t>
        <a:bodyPr/>
        <a:lstStyle/>
        <a:p>
          <a:r>
            <a:rPr lang="en-GB"/>
            <a:t>Ethnocentrism </a:t>
          </a:r>
          <a:endParaRPr lang="en-US"/>
        </a:p>
      </dgm:t>
    </dgm:pt>
    <dgm:pt modelId="{8948A718-19E3-4BC0-98E3-A54A3939765D}" type="parTrans" cxnId="{883873C3-B8D4-4814-860F-5F938446CC7A}">
      <dgm:prSet/>
      <dgm:spPr/>
      <dgm:t>
        <a:bodyPr/>
        <a:lstStyle/>
        <a:p>
          <a:endParaRPr lang="en-US"/>
        </a:p>
      </dgm:t>
    </dgm:pt>
    <dgm:pt modelId="{B0653355-7520-4AB9-939B-21B65088D210}" type="sibTrans" cxnId="{883873C3-B8D4-4814-860F-5F938446CC7A}">
      <dgm:prSet/>
      <dgm:spPr/>
      <dgm:t>
        <a:bodyPr/>
        <a:lstStyle/>
        <a:p>
          <a:endParaRPr lang="en-US"/>
        </a:p>
      </dgm:t>
    </dgm:pt>
    <dgm:pt modelId="{FAC6B7E3-A497-F745-822E-0C3162E81921}" type="pres">
      <dgm:prSet presAssocID="{E73CE524-918E-4643-A1B2-4825A1B92E47}" presName="diagram" presStyleCnt="0">
        <dgm:presLayoutVars>
          <dgm:dir/>
          <dgm:resizeHandles val="exact"/>
        </dgm:presLayoutVars>
      </dgm:prSet>
      <dgm:spPr/>
    </dgm:pt>
    <dgm:pt modelId="{4D8620FD-1C35-604C-9636-18821CD6B3BD}" type="pres">
      <dgm:prSet presAssocID="{CBE082D7-CF6B-4AEB-9DAF-D62B190BB283}" presName="node" presStyleLbl="node1" presStyleIdx="0" presStyleCnt="7">
        <dgm:presLayoutVars>
          <dgm:bulletEnabled val="1"/>
        </dgm:presLayoutVars>
      </dgm:prSet>
      <dgm:spPr/>
    </dgm:pt>
    <dgm:pt modelId="{843F0E12-C20E-8D41-9B5A-724EC4254AC9}" type="pres">
      <dgm:prSet presAssocID="{6F43A235-9FCB-4480-905B-1FF5288470E6}" presName="sibTrans" presStyleCnt="0"/>
      <dgm:spPr/>
    </dgm:pt>
    <dgm:pt modelId="{C6806163-B1EF-3E49-BC30-084CCA8DF926}" type="pres">
      <dgm:prSet presAssocID="{B2FACD86-9EC1-4081-97BC-51DDDB9D68F4}" presName="node" presStyleLbl="node1" presStyleIdx="1" presStyleCnt="7">
        <dgm:presLayoutVars>
          <dgm:bulletEnabled val="1"/>
        </dgm:presLayoutVars>
      </dgm:prSet>
      <dgm:spPr/>
    </dgm:pt>
    <dgm:pt modelId="{CB23450B-8993-DA46-AAD8-076F52A7F9B0}" type="pres">
      <dgm:prSet presAssocID="{2A73020C-85E1-4E56-99B9-203EE66FD73E}" presName="sibTrans" presStyleCnt="0"/>
      <dgm:spPr/>
    </dgm:pt>
    <dgm:pt modelId="{6D468C38-0C41-4342-B94A-F6F4F2F68C5D}" type="pres">
      <dgm:prSet presAssocID="{791AF264-0464-414D-931C-1509E560F39F}" presName="node" presStyleLbl="node1" presStyleIdx="2" presStyleCnt="7">
        <dgm:presLayoutVars>
          <dgm:bulletEnabled val="1"/>
        </dgm:presLayoutVars>
      </dgm:prSet>
      <dgm:spPr/>
    </dgm:pt>
    <dgm:pt modelId="{CD675C50-009B-4944-AA9A-7DC71C7A06AB}" type="pres">
      <dgm:prSet presAssocID="{D12F0902-2720-40E2-AE70-3079A20F8D1F}" presName="sibTrans" presStyleCnt="0"/>
      <dgm:spPr/>
    </dgm:pt>
    <dgm:pt modelId="{034684A5-E5DD-0646-BDC1-E5F6FC4D5B71}" type="pres">
      <dgm:prSet presAssocID="{2DDAA2CA-ECBC-41B6-8A28-24115BEDAF16}" presName="node" presStyleLbl="node1" presStyleIdx="3" presStyleCnt="7">
        <dgm:presLayoutVars>
          <dgm:bulletEnabled val="1"/>
        </dgm:presLayoutVars>
      </dgm:prSet>
      <dgm:spPr/>
    </dgm:pt>
    <dgm:pt modelId="{67F7A7BE-14FD-6743-86AA-BDA774961F66}" type="pres">
      <dgm:prSet presAssocID="{71FA6D28-FACF-41B8-9F63-FA5450EB1264}" presName="sibTrans" presStyleCnt="0"/>
      <dgm:spPr/>
    </dgm:pt>
    <dgm:pt modelId="{4F3931A5-92AA-084A-8E5B-DDC921CCBAC5}" type="pres">
      <dgm:prSet presAssocID="{EA2A7B75-D934-4C96-959A-E91E870D131B}" presName="node" presStyleLbl="node1" presStyleIdx="4" presStyleCnt="7">
        <dgm:presLayoutVars>
          <dgm:bulletEnabled val="1"/>
        </dgm:presLayoutVars>
      </dgm:prSet>
      <dgm:spPr/>
    </dgm:pt>
    <dgm:pt modelId="{6CEB6D89-16D8-3E48-8A65-65E0A68FBC56}" type="pres">
      <dgm:prSet presAssocID="{ADF9FF77-F185-444A-AD49-4FBAA4D343E4}" presName="sibTrans" presStyleCnt="0"/>
      <dgm:spPr/>
    </dgm:pt>
    <dgm:pt modelId="{E65BD83E-71CD-554D-84D7-60618517586D}" type="pres">
      <dgm:prSet presAssocID="{9A711435-5CCA-4201-8A36-465700A02FF7}" presName="node" presStyleLbl="node1" presStyleIdx="5" presStyleCnt="7">
        <dgm:presLayoutVars>
          <dgm:bulletEnabled val="1"/>
        </dgm:presLayoutVars>
      </dgm:prSet>
      <dgm:spPr/>
    </dgm:pt>
    <dgm:pt modelId="{87FA7273-F465-B44B-9244-E3282D5514F2}" type="pres">
      <dgm:prSet presAssocID="{26968CCC-8EF3-4926-A7EB-4269959C874F}" presName="sibTrans" presStyleCnt="0"/>
      <dgm:spPr/>
    </dgm:pt>
    <dgm:pt modelId="{194FCB7F-DD4F-AB4D-AC21-63E3ACE89AB4}" type="pres">
      <dgm:prSet presAssocID="{535FBAEE-B28E-4497-BA94-7889DFB2BE8B}" presName="node" presStyleLbl="node1" presStyleIdx="6" presStyleCnt="7">
        <dgm:presLayoutVars>
          <dgm:bulletEnabled val="1"/>
        </dgm:presLayoutVars>
      </dgm:prSet>
      <dgm:spPr/>
    </dgm:pt>
  </dgm:ptLst>
  <dgm:cxnLst>
    <dgm:cxn modelId="{9BF4D319-C0D0-8A49-B52C-415830AEF5AC}" type="presOf" srcId="{791AF264-0464-414D-931C-1509E560F39F}" destId="{6D468C38-0C41-4342-B94A-F6F4F2F68C5D}" srcOrd="0" destOrd="0" presId="urn:microsoft.com/office/officeart/2005/8/layout/default"/>
    <dgm:cxn modelId="{2C56F91A-46AC-4683-B85F-59E57FE86147}" srcId="{E73CE524-918E-4643-A1B2-4825A1B92E47}" destId="{9A711435-5CCA-4201-8A36-465700A02FF7}" srcOrd="5" destOrd="0" parTransId="{5173F04F-0494-4F86-A2EA-03B69ABDC4AD}" sibTransId="{26968CCC-8EF3-4926-A7EB-4269959C874F}"/>
    <dgm:cxn modelId="{87725138-EE7E-D945-ABF8-58045B32CE28}" type="presOf" srcId="{E73CE524-918E-4643-A1B2-4825A1B92E47}" destId="{FAC6B7E3-A497-F745-822E-0C3162E81921}" srcOrd="0" destOrd="0" presId="urn:microsoft.com/office/officeart/2005/8/layout/default"/>
    <dgm:cxn modelId="{9CA9DD4A-5902-4E88-B253-B9DE80827208}" srcId="{E73CE524-918E-4643-A1B2-4825A1B92E47}" destId="{B2FACD86-9EC1-4081-97BC-51DDDB9D68F4}" srcOrd="1" destOrd="0" parTransId="{84D46A48-EBDC-4FD3-B41A-96B9C7B461AC}" sibTransId="{2A73020C-85E1-4E56-99B9-203EE66FD73E}"/>
    <dgm:cxn modelId="{0B4F4F51-B56A-4A5D-AB80-33CFB003724E}" srcId="{E73CE524-918E-4643-A1B2-4825A1B92E47}" destId="{2DDAA2CA-ECBC-41B6-8A28-24115BEDAF16}" srcOrd="3" destOrd="0" parTransId="{F5202591-9FEA-41FC-A712-0EFBB671353A}" sibTransId="{71FA6D28-FACF-41B8-9F63-FA5450EB1264}"/>
    <dgm:cxn modelId="{1DD10470-05F9-4E00-A286-F94601557C41}" srcId="{E73CE524-918E-4643-A1B2-4825A1B92E47}" destId="{EA2A7B75-D934-4C96-959A-E91E870D131B}" srcOrd="4" destOrd="0" parTransId="{B12CD36E-F70B-4C02-996F-A37E0EF1E8C2}" sibTransId="{ADF9FF77-F185-444A-AD49-4FBAA4D343E4}"/>
    <dgm:cxn modelId="{4348AE71-B333-454A-97B4-CA88261FF7ED}" type="presOf" srcId="{CBE082D7-CF6B-4AEB-9DAF-D62B190BB283}" destId="{4D8620FD-1C35-604C-9636-18821CD6B3BD}" srcOrd="0" destOrd="0" presId="urn:microsoft.com/office/officeart/2005/8/layout/default"/>
    <dgm:cxn modelId="{06BD037E-36BB-384D-A5E2-558029864B73}" type="presOf" srcId="{9A711435-5CCA-4201-8A36-465700A02FF7}" destId="{E65BD83E-71CD-554D-84D7-60618517586D}" srcOrd="0" destOrd="0" presId="urn:microsoft.com/office/officeart/2005/8/layout/default"/>
    <dgm:cxn modelId="{48F4A1A2-BFF0-F142-8FE5-55BAD6538C6B}" type="presOf" srcId="{B2FACD86-9EC1-4081-97BC-51DDDB9D68F4}" destId="{C6806163-B1EF-3E49-BC30-084CCA8DF926}" srcOrd="0" destOrd="0" presId="urn:microsoft.com/office/officeart/2005/8/layout/default"/>
    <dgm:cxn modelId="{5351B9A2-F8C8-49DB-BC8B-4136C842223D}" srcId="{E73CE524-918E-4643-A1B2-4825A1B92E47}" destId="{CBE082D7-CF6B-4AEB-9DAF-D62B190BB283}" srcOrd="0" destOrd="0" parTransId="{CE697385-56F7-4243-B364-E3D4D0103B10}" sibTransId="{6F43A235-9FCB-4480-905B-1FF5288470E6}"/>
    <dgm:cxn modelId="{8AC053C0-DDE5-4AAF-AC8A-8C1CDBEFE595}" srcId="{E73CE524-918E-4643-A1B2-4825A1B92E47}" destId="{791AF264-0464-414D-931C-1509E560F39F}" srcOrd="2" destOrd="0" parTransId="{DC129454-7AA8-4901-965D-C1F2364CC613}" sibTransId="{D12F0902-2720-40E2-AE70-3079A20F8D1F}"/>
    <dgm:cxn modelId="{883873C3-B8D4-4814-860F-5F938446CC7A}" srcId="{E73CE524-918E-4643-A1B2-4825A1B92E47}" destId="{535FBAEE-B28E-4497-BA94-7889DFB2BE8B}" srcOrd="6" destOrd="0" parTransId="{8948A718-19E3-4BC0-98E3-A54A3939765D}" sibTransId="{B0653355-7520-4AB9-939B-21B65088D210}"/>
    <dgm:cxn modelId="{EBB01EC8-FA4F-264B-88E4-67610D1D1B66}" type="presOf" srcId="{EA2A7B75-D934-4C96-959A-E91E870D131B}" destId="{4F3931A5-92AA-084A-8E5B-DDC921CCBAC5}" srcOrd="0" destOrd="0" presId="urn:microsoft.com/office/officeart/2005/8/layout/default"/>
    <dgm:cxn modelId="{710029CA-B8DB-0247-B83D-96B1EBC1C417}" type="presOf" srcId="{535FBAEE-B28E-4497-BA94-7889DFB2BE8B}" destId="{194FCB7F-DD4F-AB4D-AC21-63E3ACE89AB4}" srcOrd="0" destOrd="0" presId="urn:microsoft.com/office/officeart/2005/8/layout/default"/>
    <dgm:cxn modelId="{EBC55FF8-2729-404E-A5FD-D63840A425D5}" type="presOf" srcId="{2DDAA2CA-ECBC-41B6-8A28-24115BEDAF16}" destId="{034684A5-E5DD-0646-BDC1-E5F6FC4D5B71}" srcOrd="0" destOrd="0" presId="urn:microsoft.com/office/officeart/2005/8/layout/default"/>
    <dgm:cxn modelId="{5BA78FE8-CD06-1E4B-9989-6C93DC70209E}" type="presParOf" srcId="{FAC6B7E3-A497-F745-822E-0C3162E81921}" destId="{4D8620FD-1C35-604C-9636-18821CD6B3BD}" srcOrd="0" destOrd="0" presId="urn:microsoft.com/office/officeart/2005/8/layout/default"/>
    <dgm:cxn modelId="{9C750BE2-9915-0C41-A6FA-266B5B4CD635}" type="presParOf" srcId="{FAC6B7E3-A497-F745-822E-0C3162E81921}" destId="{843F0E12-C20E-8D41-9B5A-724EC4254AC9}" srcOrd="1" destOrd="0" presId="urn:microsoft.com/office/officeart/2005/8/layout/default"/>
    <dgm:cxn modelId="{6ADF3845-51C7-404B-ADC4-92FAA81B381E}" type="presParOf" srcId="{FAC6B7E3-A497-F745-822E-0C3162E81921}" destId="{C6806163-B1EF-3E49-BC30-084CCA8DF926}" srcOrd="2" destOrd="0" presId="urn:microsoft.com/office/officeart/2005/8/layout/default"/>
    <dgm:cxn modelId="{2F9DAA05-35C7-EB41-968A-14154AB804EF}" type="presParOf" srcId="{FAC6B7E3-A497-F745-822E-0C3162E81921}" destId="{CB23450B-8993-DA46-AAD8-076F52A7F9B0}" srcOrd="3" destOrd="0" presId="urn:microsoft.com/office/officeart/2005/8/layout/default"/>
    <dgm:cxn modelId="{255FB58A-5B0B-C940-B61D-2629A2EBD97E}" type="presParOf" srcId="{FAC6B7E3-A497-F745-822E-0C3162E81921}" destId="{6D468C38-0C41-4342-B94A-F6F4F2F68C5D}" srcOrd="4" destOrd="0" presId="urn:microsoft.com/office/officeart/2005/8/layout/default"/>
    <dgm:cxn modelId="{26C01CFE-6769-B845-BA77-78AEE06E3262}" type="presParOf" srcId="{FAC6B7E3-A497-F745-822E-0C3162E81921}" destId="{CD675C50-009B-4944-AA9A-7DC71C7A06AB}" srcOrd="5" destOrd="0" presId="urn:microsoft.com/office/officeart/2005/8/layout/default"/>
    <dgm:cxn modelId="{32988532-CAC6-0F44-A2AE-4957AEFEF17D}" type="presParOf" srcId="{FAC6B7E3-A497-F745-822E-0C3162E81921}" destId="{034684A5-E5DD-0646-BDC1-E5F6FC4D5B71}" srcOrd="6" destOrd="0" presId="urn:microsoft.com/office/officeart/2005/8/layout/default"/>
    <dgm:cxn modelId="{06D3AFE0-CB59-F84F-B733-3087288E17CE}" type="presParOf" srcId="{FAC6B7E3-A497-F745-822E-0C3162E81921}" destId="{67F7A7BE-14FD-6743-86AA-BDA774961F66}" srcOrd="7" destOrd="0" presId="urn:microsoft.com/office/officeart/2005/8/layout/default"/>
    <dgm:cxn modelId="{80BAC897-7C18-C245-96DA-296A17B239E5}" type="presParOf" srcId="{FAC6B7E3-A497-F745-822E-0C3162E81921}" destId="{4F3931A5-92AA-084A-8E5B-DDC921CCBAC5}" srcOrd="8" destOrd="0" presId="urn:microsoft.com/office/officeart/2005/8/layout/default"/>
    <dgm:cxn modelId="{40C70135-A6BE-294A-94B6-3BFB31FB6B65}" type="presParOf" srcId="{FAC6B7E3-A497-F745-822E-0C3162E81921}" destId="{6CEB6D89-16D8-3E48-8A65-65E0A68FBC56}" srcOrd="9" destOrd="0" presId="urn:microsoft.com/office/officeart/2005/8/layout/default"/>
    <dgm:cxn modelId="{BECF0B55-BAFD-7940-A2E1-F84EEDDD01E2}" type="presParOf" srcId="{FAC6B7E3-A497-F745-822E-0C3162E81921}" destId="{E65BD83E-71CD-554D-84D7-60618517586D}" srcOrd="10" destOrd="0" presId="urn:microsoft.com/office/officeart/2005/8/layout/default"/>
    <dgm:cxn modelId="{30482B50-0FDF-DC4B-BBBC-63D7FEAAAFCA}" type="presParOf" srcId="{FAC6B7E3-A497-F745-822E-0C3162E81921}" destId="{87FA7273-F465-B44B-9244-E3282D5514F2}" srcOrd="11" destOrd="0" presId="urn:microsoft.com/office/officeart/2005/8/layout/default"/>
    <dgm:cxn modelId="{24CE2DF5-8DD9-7B45-B282-315E2ECA6BDE}" type="presParOf" srcId="{FAC6B7E3-A497-F745-822E-0C3162E81921}" destId="{194FCB7F-DD4F-AB4D-AC21-63E3ACE89AB4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3C10C57-1E63-4149-8069-8D9E2063AB19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1031DC6-111F-4537-98E5-E42A857522F3}">
      <dgm:prSet/>
      <dgm:spPr/>
      <dgm:t>
        <a:bodyPr/>
        <a:lstStyle/>
        <a:p>
          <a:r>
            <a:rPr lang="en-AT"/>
            <a:t>Honeymoon phase</a:t>
          </a:r>
          <a:endParaRPr lang="en-US"/>
        </a:p>
      </dgm:t>
    </dgm:pt>
    <dgm:pt modelId="{1E21B664-515F-4ED7-A177-48A051C13682}" type="parTrans" cxnId="{6F8D7437-07BA-4726-8F81-AA3A55B569CB}">
      <dgm:prSet/>
      <dgm:spPr/>
      <dgm:t>
        <a:bodyPr/>
        <a:lstStyle/>
        <a:p>
          <a:endParaRPr lang="en-US"/>
        </a:p>
      </dgm:t>
    </dgm:pt>
    <dgm:pt modelId="{219A801A-E17C-4460-B679-C45246AAF495}" type="sibTrans" cxnId="{6F8D7437-07BA-4726-8F81-AA3A55B569CB}">
      <dgm:prSet/>
      <dgm:spPr/>
      <dgm:t>
        <a:bodyPr/>
        <a:lstStyle/>
        <a:p>
          <a:endParaRPr lang="en-US"/>
        </a:p>
      </dgm:t>
    </dgm:pt>
    <dgm:pt modelId="{15BF00A4-74CD-476B-8415-776B6139B771}">
      <dgm:prSet/>
      <dgm:spPr/>
      <dgm:t>
        <a:bodyPr/>
        <a:lstStyle/>
        <a:p>
          <a:r>
            <a:rPr lang="en-GB"/>
            <a:t>C</a:t>
          </a:r>
          <a:r>
            <a:rPr lang="en-AT"/>
            <a:t>ultural shock phase</a:t>
          </a:r>
          <a:endParaRPr lang="en-US"/>
        </a:p>
      </dgm:t>
    </dgm:pt>
    <dgm:pt modelId="{E6823B4B-3ED0-48E1-A587-60EE65E5EB87}" type="parTrans" cxnId="{DCB04362-3DB9-444C-8A32-6FBD6A14934A}">
      <dgm:prSet/>
      <dgm:spPr/>
      <dgm:t>
        <a:bodyPr/>
        <a:lstStyle/>
        <a:p>
          <a:endParaRPr lang="en-US"/>
        </a:p>
      </dgm:t>
    </dgm:pt>
    <dgm:pt modelId="{976FDC5F-B862-49EA-AD7D-770D77A04BDE}" type="sibTrans" cxnId="{DCB04362-3DB9-444C-8A32-6FBD6A14934A}">
      <dgm:prSet/>
      <dgm:spPr/>
      <dgm:t>
        <a:bodyPr/>
        <a:lstStyle/>
        <a:p>
          <a:endParaRPr lang="en-US"/>
        </a:p>
      </dgm:t>
    </dgm:pt>
    <dgm:pt modelId="{AC24B920-BFF2-46CE-82DD-E95D3B61715D}">
      <dgm:prSet/>
      <dgm:spPr/>
      <dgm:t>
        <a:bodyPr/>
        <a:lstStyle/>
        <a:p>
          <a:r>
            <a:rPr lang="en-GB"/>
            <a:t>R</a:t>
          </a:r>
          <a:r>
            <a:rPr lang="en-AT"/>
            <a:t>ecovery phase</a:t>
          </a:r>
          <a:endParaRPr lang="en-US"/>
        </a:p>
      </dgm:t>
    </dgm:pt>
    <dgm:pt modelId="{5B65811C-D778-4588-A33A-3FDD4341F6CE}" type="parTrans" cxnId="{A3ECCC7E-2542-4E56-ADD1-2246F028F98E}">
      <dgm:prSet/>
      <dgm:spPr/>
      <dgm:t>
        <a:bodyPr/>
        <a:lstStyle/>
        <a:p>
          <a:endParaRPr lang="en-US"/>
        </a:p>
      </dgm:t>
    </dgm:pt>
    <dgm:pt modelId="{125B0845-23C9-4395-9604-3A24BFF18838}" type="sibTrans" cxnId="{A3ECCC7E-2542-4E56-ADD1-2246F028F98E}">
      <dgm:prSet/>
      <dgm:spPr/>
      <dgm:t>
        <a:bodyPr/>
        <a:lstStyle/>
        <a:p>
          <a:endParaRPr lang="en-US"/>
        </a:p>
      </dgm:t>
    </dgm:pt>
    <dgm:pt modelId="{C23178CB-7234-47B1-A3C6-78FB35E60358}">
      <dgm:prSet/>
      <dgm:spPr/>
      <dgm:t>
        <a:bodyPr/>
        <a:lstStyle/>
        <a:p>
          <a:r>
            <a:rPr lang="en-AT"/>
            <a:t>Adjustment phase</a:t>
          </a:r>
          <a:endParaRPr lang="en-US"/>
        </a:p>
      </dgm:t>
    </dgm:pt>
    <dgm:pt modelId="{9173F562-BF11-4844-8794-2EDDE2C65ABA}" type="parTrans" cxnId="{DB577471-F13E-456F-973E-B03ED818CE9E}">
      <dgm:prSet/>
      <dgm:spPr/>
      <dgm:t>
        <a:bodyPr/>
        <a:lstStyle/>
        <a:p>
          <a:endParaRPr lang="en-US"/>
        </a:p>
      </dgm:t>
    </dgm:pt>
    <dgm:pt modelId="{D781E216-B3B5-4147-9B8E-A10B45BF2CF8}" type="sibTrans" cxnId="{DB577471-F13E-456F-973E-B03ED818CE9E}">
      <dgm:prSet/>
      <dgm:spPr/>
      <dgm:t>
        <a:bodyPr/>
        <a:lstStyle/>
        <a:p>
          <a:endParaRPr lang="en-US"/>
        </a:p>
      </dgm:t>
    </dgm:pt>
    <dgm:pt modelId="{964DC51A-CBB9-D14B-97AE-1E9C5F123FC3}" type="pres">
      <dgm:prSet presAssocID="{93C10C57-1E63-4149-8069-8D9E2063AB19}" presName="linear" presStyleCnt="0">
        <dgm:presLayoutVars>
          <dgm:animLvl val="lvl"/>
          <dgm:resizeHandles val="exact"/>
        </dgm:presLayoutVars>
      </dgm:prSet>
      <dgm:spPr/>
    </dgm:pt>
    <dgm:pt modelId="{F93F03C8-BB06-0449-BC73-BE914B71F675}" type="pres">
      <dgm:prSet presAssocID="{61031DC6-111F-4537-98E5-E42A857522F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D3DD95E-74C7-274C-8ED3-0CF22EC1D3E6}" type="pres">
      <dgm:prSet presAssocID="{219A801A-E17C-4460-B679-C45246AAF495}" presName="spacer" presStyleCnt="0"/>
      <dgm:spPr/>
    </dgm:pt>
    <dgm:pt modelId="{74EC77FC-A1A5-0642-AD03-5AB2D697DBF2}" type="pres">
      <dgm:prSet presAssocID="{15BF00A4-74CD-476B-8415-776B6139B77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2856E6D-24F0-C04B-A9A8-4451F56320AD}" type="pres">
      <dgm:prSet presAssocID="{976FDC5F-B862-49EA-AD7D-770D77A04BDE}" presName="spacer" presStyleCnt="0"/>
      <dgm:spPr/>
    </dgm:pt>
    <dgm:pt modelId="{AFA7815D-DC98-F54F-94CB-16FB1DCFB16E}" type="pres">
      <dgm:prSet presAssocID="{AC24B920-BFF2-46CE-82DD-E95D3B61715D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CD66280-214E-5646-B650-B1A237BF59A8}" type="pres">
      <dgm:prSet presAssocID="{125B0845-23C9-4395-9604-3A24BFF18838}" presName="spacer" presStyleCnt="0"/>
      <dgm:spPr/>
    </dgm:pt>
    <dgm:pt modelId="{40A7F634-9354-EE47-8688-BED954B3A6D5}" type="pres">
      <dgm:prSet presAssocID="{C23178CB-7234-47B1-A3C6-78FB35E6035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F8D7437-07BA-4726-8F81-AA3A55B569CB}" srcId="{93C10C57-1E63-4149-8069-8D9E2063AB19}" destId="{61031DC6-111F-4537-98E5-E42A857522F3}" srcOrd="0" destOrd="0" parTransId="{1E21B664-515F-4ED7-A177-48A051C13682}" sibTransId="{219A801A-E17C-4460-B679-C45246AAF495}"/>
    <dgm:cxn modelId="{86CC393A-1037-784B-934A-1CEEEC73448E}" type="presOf" srcId="{61031DC6-111F-4537-98E5-E42A857522F3}" destId="{F93F03C8-BB06-0449-BC73-BE914B71F675}" srcOrd="0" destOrd="0" presId="urn:microsoft.com/office/officeart/2005/8/layout/vList2"/>
    <dgm:cxn modelId="{DC31DB55-4EC1-7F43-8E58-A3BA04DEE0C2}" type="presOf" srcId="{93C10C57-1E63-4149-8069-8D9E2063AB19}" destId="{964DC51A-CBB9-D14B-97AE-1E9C5F123FC3}" srcOrd="0" destOrd="0" presId="urn:microsoft.com/office/officeart/2005/8/layout/vList2"/>
    <dgm:cxn modelId="{DCB04362-3DB9-444C-8A32-6FBD6A14934A}" srcId="{93C10C57-1E63-4149-8069-8D9E2063AB19}" destId="{15BF00A4-74CD-476B-8415-776B6139B771}" srcOrd="1" destOrd="0" parTransId="{E6823B4B-3ED0-48E1-A587-60EE65E5EB87}" sibTransId="{976FDC5F-B862-49EA-AD7D-770D77A04BDE}"/>
    <dgm:cxn modelId="{DB577471-F13E-456F-973E-B03ED818CE9E}" srcId="{93C10C57-1E63-4149-8069-8D9E2063AB19}" destId="{C23178CB-7234-47B1-A3C6-78FB35E60358}" srcOrd="3" destOrd="0" parTransId="{9173F562-BF11-4844-8794-2EDDE2C65ABA}" sibTransId="{D781E216-B3B5-4147-9B8E-A10B45BF2CF8}"/>
    <dgm:cxn modelId="{A3ECCC7E-2542-4E56-ADD1-2246F028F98E}" srcId="{93C10C57-1E63-4149-8069-8D9E2063AB19}" destId="{AC24B920-BFF2-46CE-82DD-E95D3B61715D}" srcOrd="2" destOrd="0" parTransId="{5B65811C-D778-4588-A33A-3FDD4341F6CE}" sibTransId="{125B0845-23C9-4395-9604-3A24BFF18838}"/>
    <dgm:cxn modelId="{B40CE2A3-49A3-934D-989F-72352E27CFE9}" type="presOf" srcId="{AC24B920-BFF2-46CE-82DD-E95D3B61715D}" destId="{AFA7815D-DC98-F54F-94CB-16FB1DCFB16E}" srcOrd="0" destOrd="0" presId="urn:microsoft.com/office/officeart/2005/8/layout/vList2"/>
    <dgm:cxn modelId="{CBB81AC5-D592-0247-8D98-9BE28E6D74B2}" type="presOf" srcId="{C23178CB-7234-47B1-A3C6-78FB35E60358}" destId="{40A7F634-9354-EE47-8688-BED954B3A6D5}" srcOrd="0" destOrd="0" presId="urn:microsoft.com/office/officeart/2005/8/layout/vList2"/>
    <dgm:cxn modelId="{C57A87C8-4CAE-3E43-9C7B-8D51863E85CF}" type="presOf" srcId="{15BF00A4-74CD-476B-8415-776B6139B771}" destId="{74EC77FC-A1A5-0642-AD03-5AB2D697DBF2}" srcOrd="0" destOrd="0" presId="urn:microsoft.com/office/officeart/2005/8/layout/vList2"/>
    <dgm:cxn modelId="{9BFE6A02-A403-2548-9318-E7C1EF0EB9BA}" type="presParOf" srcId="{964DC51A-CBB9-D14B-97AE-1E9C5F123FC3}" destId="{F93F03C8-BB06-0449-BC73-BE914B71F675}" srcOrd="0" destOrd="0" presId="urn:microsoft.com/office/officeart/2005/8/layout/vList2"/>
    <dgm:cxn modelId="{CC780423-7226-5B48-9F2E-CC10139F6651}" type="presParOf" srcId="{964DC51A-CBB9-D14B-97AE-1E9C5F123FC3}" destId="{7D3DD95E-74C7-274C-8ED3-0CF22EC1D3E6}" srcOrd="1" destOrd="0" presId="urn:microsoft.com/office/officeart/2005/8/layout/vList2"/>
    <dgm:cxn modelId="{B91D25B1-5975-174B-A031-3D7D3BD967C1}" type="presParOf" srcId="{964DC51A-CBB9-D14B-97AE-1E9C5F123FC3}" destId="{74EC77FC-A1A5-0642-AD03-5AB2D697DBF2}" srcOrd="2" destOrd="0" presId="urn:microsoft.com/office/officeart/2005/8/layout/vList2"/>
    <dgm:cxn modelId="{512C32B8-65F8-FD44-BD29-29DA167AECA2}" type="presParOf" srcId="{964DC51A-CBB9-D14B-97AE-1E9C5F123FC3}" destId="{22856E6D-24F0-C04B-A9A8-4451F56320AD}" srcOrd="3" destOrd="0" presId="urn:microsoft.com/office/officeart/2005/8/layout/vList2"/>
    <dgm:cxn modelId="{08A553AB-D67E-2347-9A74-81BC64ECF06E}" type="presParOf" srcId="{964DC51A-CBB9-D14B-97AE-1E9C5F123FC3}" destId="{AFA7815D-DC98-F54F-94CB-16FB1DCFB16E}" srcOrd="4" destOrd="0" presId="urn:microsoft.com/office/officeart/2005/8/layout/vList2"/>
    <dgm:cxn modelId="{57C766E4-9459-464E-A679-FC2FC91887A6}" type="presParOf" srcId="{964DC51A-CBB9-D14B-97AE-1E9C5F123FC3}" destId="{1CD66280-214E-5646-B650-B1A237BF59A8}" srcOrd="5" destOrd="0" presId="urn:microsoft.com/office/officeart/2005/8/layout/vList2"/>
    <dgm:cxn modelId="{B38C9953-07C3-A34F-93A9-16C9DD9A47E9}" type="presParOf" srcId="{964DC51A-CBB9-D14B-97AE-1E9C5F123FC3}" destId="{40A7F634-9354-EE47-8688-BED954B3A6D5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1905A3F-EAEE-42AE-827E-806DB56C15A5}" type="doc">
      <dgm:prSet loTypeId="urn:microsoft.com/office/officeart/2005/8/layout/default" loCatId="list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36DD01F-7AEE-46C9-AE4B-578BB8616611}">
      <dgm:prSet/>
      <dgm:spPr/>
      <dgm:t>
        <a:bodyPr/>
        <a:lstStyle/>
        <a:p>
          <a:r>
            <a:rPr lang="en-GB"/>
            <a:t>Power Distance Index (high versus low).</a:t>
          </a:r>
          <a:endParaRPr lang="en-US"/>
        </a:p>
      </dgm:t>
    </dgm:pt>
    <dgm:pt modelId="{536C19A9-D1E9-4805-BEF3-826B8AD01281}" type="parTrans" cxnId="{E5E7D847-98D1-4EA2-A66E-859DE08ACFB7}">
      <dgm:prSet/>
      <dgm:spPr/>
      <dgm:t>
        <a:bodyPr/>
        <a:lstStyle/>
        <a:p>
          <a:endParaRPr lang="en-US"/>
        </a:p>
      </dgm:t>
    </dgm:pt>
    <dgm:pt modelId="{7EB5C503-FDFE-4183-BC8E-91394D5E5B62}" type="sibTrans" cxnId="{E5E7D847-98D1-4EA2-A66E-859DE08ACFB7}">
      <dgm:prSet/>
      <dgm:spPr/>
      <dgm:t>
        <a:bodyPr/>
        <a:lstStyle/>
        <a:p>
          <a:endParaRPr lang="en-US"/>
        </a:p>
      </dgm:t>
    </dgm:pt>
    <dgm:pt modelId="{16B2200F-D009-4EB8-B07C-9514DB39581B}">
      <dgm:prSet/>
      <dgm:spPr/>
      <dgm:t>
        <a:bodyPr/>
        <a:lstStyle/>
        <a:p>
          <a:r>
            <a:rPr lang="en-GB"/>
            <a:t>Individualism Versus Collectivism.</a:t>
          </a:r>
          <a:endParaRPr lang="en-US"/>
        </a:p>
      </dgm:t>
    </dgm:pt>
    <dgm:pt modelId="{1ABD1571-E04A-450E-8CAD-7ED0ACE7F3B6}" type="parTrans" cxnId="{2AE9B4BE-F90B-4255-B564-4FEECB80B0C8}">
      <dgm:prSet/>
      <dgm:spPr/>
      <dgm:t>
        <a:bodyPr/>
        <a:lstStyle/>
        <a:p>
          <a:endParaRPr lang="en-US"/>
        </a:p>
      </dgm:t>
    </dgm:pt>
    <dgm:pt modelId="{1F19DFB4-9AAC-46C6-B784-578397067547}" type="sibTrans" cxnId="{2AE9B4BE-F90B-4255-B564-4FEECB80B0C8}">
      <dgm:prSet/>
      <dgm:spPr/>
      <dgm:t>
        <a:bodyPr/>
        <a:lstStyle/>
        <a:p>
          <a:endParaRPr lang="en-US"/>
        </a:p>
      </dgm:t>
    </dgm:pt>
    <dgm:pt modelId="{B788AC29-3451-4260-A219-02E18A9224B8}">
      <dgm:prSet/>
      <dgm:spPr/>
      <dgm:t>
        <a:bodyPr/>
        <a:lstStyle/>
        <a:p>
          <a:r>
            <a:rPr lang="en-GB"/>
            <a:t>Masculinity Versus Femininity.</a:t>
          </a:r>
          <a:endParaRPr lang="en-US"/>
        </a:p>
      </dgm:t>
    </dgm:pt>
    <dgm:pt modelId="{EBE409CD-EB6F-47FD-BBA1-20AA2B8BE47D}" type="parTrans" cxnId="{166BD29C-6287-4581-AFC1-739B268DEF16}">
      <dgm:prSet/>
      <dgm:spPr/>
      <dgm:t>
        <a:bodyPr/>
        <a:lstStyle/>
        <a:p>
          <a:endParaRPr lang="en-US"/>
        </a:p>
      </dgm:t>
    </dgm:pt>
    <dgm:pt modelId="{886C758A-96E6-4999-82A4-0A1C120020BC}" type="sibTrans" cxnId="{166BD29C-6287-4581-AFC1-739B268DEF16}">
      <dgm:prSet/>
      <dgm:spPr/>
      <dgm:t>
        <a:bodyPr/>
        <a:lstStyle/>
        <a:p>
          <a:endParaRPr lang="en-US"/>
        </a:p>
      </dgm:t>
    </dgm:pt>
    <dgm:pt modelId="{8068E2C2-9337-497F-81EA-295EFD52BE64}">
      <dgm:prSet/>
      <dgm:spPr/>
      <dgm:t>
        <a:bodyPr/>
        <a:lstStyle/>
        <a:p>
          <a:r>
            <a:rPr lang="en-GB"/>
            <a:t>Uncertainty Avoidance Index (high versus low).</a:t>
          </a:r>
          <a:endParaRPr lang="en-US"/>
        </a:p>
      </dgm:t>
    </dgm:pt>
    <dgm:pt modelId="{274B4B77-3E38-4D75-9A93-B59DB2794FC1}" type="parTrans" cxnId="{CB7D6A67-6917-4CD7-8CA2-19BCDF54A08B}">
      <dgm:prSet/>
      <dgm:spPr/>
      <dgm:t>
        <a:bodyPr/>
        <a:lstStyle/>
        <a:p>
          <a:endParaRPr lang="en-US"/>
        </a:p>
      </dgm:t>
    </dgm:pt>
    <dgm:pt modelId="{34ABB651-5F8A-4F9A-8BBF-384D3CC894B7}" type="sibTrans" cxnId="{CB7D6A67-6917-4CD7-8CA2-19BCDF54A08B}">
      <dgm:prSet/>
      <dgm:spPr/>
      <dgm:t>
        <a:bodyPr/>
        <a:lstStyle/>
        <a:p>
          <a:endParaRPr lang="en-US"/>
        </a:p>
      </dgm:t>
    </dgm:pt>
    <dgm:pt modelId="{837E98C6-901B-4B30-9DC2-C50057960BBE}">
      <dgm:prSet/>
      <dgm:spPr/>
      <dgm:t>
        <a:bodyPr/>
        <a:lstStyle/>
        <a:p>
          <a:r>
            <a:rPr lang="en-GB"/>
            <a:t>Long- Versus Short-Term Orientation.</a:t>
          </a:r>
          <a:endParaRPr lang="en-US"/>
        </a:p>
      </dgm:t>
    </dgm:pt>
    <dgm:pt modelId="{4447EF99-CC58-4B9F-8004-7E09179F9195}" type="parTrans" cxnId="{D53FF98D-75DE-4CA8-B6C3-C7CFA97687E7}">
      <dgm:prSet/>
      <dgm:spPr/>
      <dgm:t>
        <a:bodyPr/>
        <a:lstStyle/>
        <a:p>
          <a:endParaRPr lang="en-US"/>
        </a:p>
      </dgm:t>
    </dgm:pt>
    <dgm:pt modelId="{B103150A-2B8C-495C-951C-586FF466DCBD}" type="sibTrans" cxnId="{D53FF98D-75DE-4CA8-B6C3-C7CFA97687E7}">
      <dgm:prSet/>
      <dgm:spPr/>
      <dgm:t>
        <a:bodyPr/>
        <a:lstStyle/>
        <a:p>
          <a:endParaRPr lang="en-US"/>
        </a:p>
      </dgm:t>
    </dgm:pt>
    <dgm:pt modelId="{75F6D3E8-2335-40EB-8D81-A97F975A009A}">
      <dgm:prSet/>
      <dgm:spPr/>
      <dgm:t>
        <a:bodyPr/>
        <a:lstStyle/>
        <a:p>
          <a:r>
            <a:rPr lang="en-GB"/>
            <a:t>Indulgence Versus Restraint.</a:t>
          </a:r>
          <a:endParaRPr lang="en-US"/>
        </a:p>
      </dgm:t>
    </dgm:pt>
    <dgm:pt modelId="{525E0088-30F1-46D1-AD4A-82B466442015}" type="parTrans" cxnId="{C48644DC-1986-4E35-B173-FB81C3270BD9}">
      <dgm:prSet/>
      <dgm:spPr/>
      <dgm:t>
        <a:bodyPr/>
        <a:lstStyle/>
        <a:p>
          <a:endParaRPr lang="en-US"/>
        </a:p>
      </dgm:t>
    </dgm:pt>
    <dgm:pt modelId="{A6376189-CFE8-4E7A-BDFA-28898A304138}" type="sibTrans" cxnId="{C48644DC-1986-4E35-B173-FB81C3270BD9}">
      <dgm:prSet/>
      <dgm:spPr/>
      <dgm:t>
        <a:bodyPr/>
        <a:lstStyle/>
        <a:p>
          <a:endParaRPr lang="en-US"/>
        </a:p>
      </dgm:t>
    </dgm:pt>
    <dgm:pt modelId="{B53E7C6A-09BB-014A-8018-2D28687D8D48}" type="pres">
      <dgm:prSet presAssocID="{A1905A3F-EAEE-42AE-827E-806DB56C15A5}" presName="diagram" presStyleCnt="0">
        <dgm:presLayoutVars>
          <dgm:dir/>
          <dgm:resizeHandles val="exact"/>
        </dgm:presLayoutVars>
      </dgm:prSet>
      <dgm:spPr/>
    </dgm:pt>
    <dgm:pt modelId="{C7EC83B1-E33C-8449-A9ED-B066E28B9DB5}" type="pres">
      <dgm:prSet presAssocID="{136DD01F-7AEE-46C9-AE4B-578BB8616611}" presName="node" presStyleLbl="node1" presStyleIdx="0" presStyleCnt="6">
        <dgm:presLayoutVars>
          <dgm:bulletEnabled val="1"/>
        </dgm:presLayoutVars>
      </dgm:prSet>
      <dgm:spPr/>
    </dgm:pt>
    <dgm:pt modelId="{C06A1182-2D84-0A46-9718-44A4C4436453}" type="pres">
      <dgm:prSet presAssocID="{7EB5C503-FDFE-4183-BC8E-91394D5E5B62}" presName="sibTrans" presStyleCnt="0"/>
      <dgm:spPr/>
    </dgm:pt>
    <dgm:pt modelId="{7A79C814-3B15-5F4E-9DDB-54224A1062A6}" type="pres">
      <dgm:prSet presAssocID="{16B2200F-D009-4EB8-B07C-9514DB39581B}" presName="node" presStyleLbl="node1" presStyleIdx="1" presStyleCnt="6">
        <dgm:presLayoutVars>
          <dgm:bulletEnabled val="1"/>
        </dgm:presLayoutVars>
      </dgm:prSet>
      <dgm:spPr/>
    </dgm:pt>
    <dgm:pt modelId="{823AAA5E-2F8E-D146-B934-DB7B39FF836A}" type="pres">
      <dgm:prSet presAssocID="{1F19DFB4-9AAC-46C6-B784-578397067547}" presName="sibTrans" presStyleCnt="0"/>
      <dgm:spPr/>
    </dgm:pt>
    <dgm:pt modelId="{95BE4598-4CC3-7C49-8A97-3B706D14B254}" type="pres">
      <dgm:prSet presAssocID="{B788AC29-3451-4260-A219-02E18A9224B8}" presName="node" presStyleLbl="node1" presStyleIdx="2" presStyleCnt="6">
        <dgm:presLayoutVars>
          <dgm:bulletEnabled val="1"/>
        </dgm:presLayoutVars>
      </dgm:prSet>
      <dgm:spPr/>
    </dgm:pt>
    <dgm:pt modelId="{D82D73AA-3A9D-1C4B-B578-9767B5017C9A}" type="pres">
      <dgm:prSet presAssocID="{886C758A-96E6-4999-82A4-0A1C120020BC}" presName="sibTrans" presStyleCnt="0"/>
      <dgm:spPr/>
    </dgm:pt>
    <dgm:pt modelId="{ADDD33FE-95FB-8144-BD0F-50985160030C}" type="pres">
      <dgm:prSet presAssocID="{8068E2C2-9337-497F-81EA-295EFD52BE64}" presName="node" presStyleLbl="node1" presStyleIdx="3" presStyleCnt="6">
        <dgm:presLayoutVars>
          <dgm:bulletEnabled val="1"/>
        </dgm:presLayoutVars>
      </dgm:prSet>
      <dgm:spPr/>
    </dgm:pt>
    <dgm:pt modelId="{AB0F895D-FA98-4740-8813-124EA287EB4E}" type="pres">
      <dgm:prSet presAssocID="{34ABB651-5F8A-4F9A-8BBF-384D3CC894B7}" presName="sibTrans" presStyleCnt="0"/>
      <dgm:spPr/>
    </dgm:pt>
    <dgm:pt modelId="{ADAD81F0-625C-6A46-B63C-C0637792D669}" type="pres">
      <dgm:prSet presAssocID="{837E98C6-901B-4B30-9DC2-C50057960BBE}" presName="node" presStyleLbl="node1" presStyleIdx="4" presStyleCnt="6">
        <dgm:presLayoutVars>
          <dgm:bulletEnabled val="1"/>
        </dgm:presLayoutVars>
      </dgm:prSet>
      <dgm:spPr/>
    </dgm:pt>
    <dgm:pt modelId="{E97B66AB-DF7C-F84F-A2CA-EF15EF23E5AC}" type="pres">
      <dgm:prSet presAssocID="{B103150A-2B8C-495C-951C-586FF466DCBD}" presName="sibTrans" presStyleCnt="0"/>
      <dgm:spPr/>
    </dgm:pt>
    <dgm:pt modelId="{CB46A124-FF1B-5C48-AEEC-3E1CF01D6FE6}" type="pres">
      <dgm:prSet presAssocID="{75F6D3E8-2335-40EB-8D81-A97F975A009A}" presName="node" presStyleLbl="node1" presStyleIdx="5" presStyleCnt="6">
        <dgm:presLayoutVars>
          <dgm:bulletEnabled val="1"/>
        </dgm:presLayoutVars>
      </dgm:prSet>
      <dgm:spPr/>
    </dgm:pt>
  </dgm:ptLst>
  <dgm:cxnLst>
    <dgm:cxn modelId="{69306340-C08A-304E-A28A-63DE774B8962}" type="presOf" srcId="{837E98C6-901B-4B30-9DC2-C50057960BBE}" destId="{ADAD81F0-625C-6A46-B63C-C0637792D669}" srcOrd="0" destOrd="0" presId="urn:microsoft.com/office/officeart/2005/8/layout/default"/>
    <dgm:cxn modelId="{0C6DD741-BA9E-0E44-BF1A-C8D8381A8B07}" type="presOf" srcId="{B788AC29-3451-4260-A219-02E18A9224B8}" destId="{95BE4598-4CC3-7C49-8A97-3B706D14B254}" srcOrd="0" destOrd="0" presId="urn:microsoft.com/office/officeart/2005/8/layout/default"/>
    <dgm:cxn modelId="{E5E7D847-98D1-4EA2-A66E-859DE08ACFB7}" srcId="{A1905A3F-EAEE-42AE-827E-806DB56C15A5}" destId="{136DD01F-7AEE-46C9-AE4B-578BB8616611}" srcOrd="0" destOrd="0" parTransId="{536C19A9-D1E9-4805-BEF3-826B8AD01281}" sibTransId="{7EB5C503-FDFE-4183-BC8E-91394D5E5B62}"/>
    <dgm:cxn modelId="{13AD7F64-15FA-564B-9F8A-3E718C3854D8}" type="presOf" srcId="{A1905A3F-EAEE-42AE-827E-806DB56C15A5}" destId="{B53E7C6A-09BB-014A-8018-2D28687D8D48}" srcOrd="0" destOrd="0" presId="urn:microsoft.com/office/officeart/2005/8/layout/default"/>
    <dgm:cxn modelId="{CB7D6A67-6917-4CD7-8CA2-19BCDF54A08B}" srcId="{A1905A3F-EAEE-42AE-827E-806DB56C15A5}" destId="{8068E2C2-9337-497F-81EA-295EFD52BE64}" srcOrd="3" destOrd="0" parTransId="{274B4B77-3E38-4D75-9A93-B59DB2794FC1}" sibTransId="{34ABB651-5F8A-4F9A-8BBF-384D3CC894B7}"/>
    <dgm:cxn modelId="{8F7BDC72-7352-314B-905D-D7A661E15054}" type="presOf" srcId="{16B2200F-D009-4EB8-B07C-9514DB39581B}" destId="{7A79C814-3B15-5F4E-9DDB-54224A1062A6}" srcOrd="0" destOrd="0" presId="urn:microsoft.com/office/officeart/2005/8/layout/default"/>
    <dgm:cxn modelId="{CFE5577A-2878-2145-8A33-5E7A7BCEA8A0}" type="presOf" srcId="{136DD01F-7AEE-46C9-AE4B-578BB8616611}" destId="{C7EC83B1-E33C-8449-A9ED-B066E28B9DB5}" srcOrd="0" destOrd="0" presId="urn:microsoft.com/office/officeart/2005/8/layout/default"/>
    <dgm:cxn modelId="{D53FF98D-75DE-4CA8-B6C3-C7CFA97687E7}" srcId="{A1905A3F-EAEE-42AE-827E-806DB56C15A5}" destId="{837E98C6-901B-4B30-9DC2-C50057960BBE}" srcOrd="4" destOrd="0" parTransId="{4447EF99-CC58-4B9F-8004-7E09179F9195}" sibTransId="{B103150A-2B8C-495C-951C-586FF466DCBD}"/>
    <dgm:cxn modelId="{166BD29C-6287-4581-AFC1-739B268DEF16}" srcId="{A1905A3F-EAEE-42AE-827E-806DB56C15A5}" destId="{B788AC29-3451-4260-A219-02E18A9224B8}" srcOrd="2" destOrd="0" parTransId="{EBE409CD-EB6F-47FD-BBA1-20AA2B8BE47D}" sibTransId="{886C758A-96E6-4999-82A4-0A1C120020BC}"/>
    <dgm:cxn modelId="{729AA4A0-C8C6-C04A-989B-677369CCE713}" type="presOf" srcId="{8068E2C2-9337-497F-81EA-295EFD52BE64}" destId="{ADDD33FE-95FB-8144-BD0F-50985160030C}" srcOrd="0" destOrd="0" presId="urn:microsoft.com/office/officeart/2005/8/layout/default"/>
    <dgm:cxn modelId="{2AE9B4BE-F90B-4255-B564-4FEECB80B0C8}" srcId="{A1905A3F-EAEE-42AE-827E-806DB56C15A5}" destId="{16B2200F-D009-4EB8-B07C-9514DB39581B}" srcOrd="1" destOrd="0" parTransId="{1ABD1571-E04A-450E-8CAD-7ED0ACE7F3B6}" sibTransId="{1F19DFB4-9AAC-46C6-B784-578397067547}"/>
    <dgm:cxn modelId="{C48644DC-1986-4E35-B173-FB81C3270BD9}" srcId="{A1905A3F-EAEE-42AE-827E-806DB56C15A5}" destId="{75F6D3E8-2335-40EB-8D81-A97F975A009A}" srcOrd="5" destOrd="0" parTransId="{525E0088-30F1-46D1-AD4A-82B466442015}" sibTransId="{A6376189-CFE8-4E7A-BDFA-28898A304138}"/>
    <dgm:cxn modelId="{73F708DE-13EC-344B-9DCC-9F6422812017}" type="presOf" srcId="{75F6D3E8-2335-40EB-8D81-A97F975A009A}" destId="{CB46A124-FF1B-5C48-AEEC-3E1CF01D6FE6}" srcOrd="0" destOrd="0" presId="urn:microsoft.com/office/officeart/2005/8/layout/default"/>
    <dgm:cxn modelId="{583B1113-4082-4C4D-81D4-041360DF2292}" type="presParOf" srcId="{B53E7C6A-09BB-014A-8018-2D28687D8D48}" destId="{C7EC83B1-E33C-8449-A9ED-B066E28B9DB5}" srcOrd="0" destOrd="0" presId="urn:microsoft.com/office/officeart/2005/8/layout/default"/>
    <dgm:cxn modelId="{9B312CCB-6B3B-AB46-8FFA-DF0A445A8146}" type="presParOf" srcId="{B53E7C6A-09BB-014A-8018-2D28687D8D48}" destId="{C06A1182-2D84-0A46-9718-44A4C4436453}" srcOrd="1" destOrd="0" presId="urn:microsoft.com/office/officeart/2005/8/layout/default"/>
    <dgm:cxn modelId="{9728F526-ED03-D04D-B3D4-624F1F30EEA5}" type="presParOf" srcId="{B53E7C6A-09BB-014A-8018-2D28687D8D48}" destId="{7A79C814-3B15-5F4E-9DDB-54224A1062A6}" srcOrd="2" destOrd="0" presId="urn:microsoft.com/office/officeart/2005/8/layout/default"/>
    <dgm:cxn modelId="{CDEE4A9B-23AC-1C42-BDCA-6589E55AB50E}" type="presParOf" srcId="{B53E7C6A-09BB-014A-8018-2D28687D8D48}" destId="{823AAA5E-2F8E-D146-B934-DB7B39FF836A}" srcOrd="3" destOrd="0" presId="urn:microsoft.com/office/officeart/2005/8/layout/default"/>
    <dgm:cxn modelId="{960E2A58-47F5-B84E-A1DD-741B2F1AC63D}" type="presParOf" srcId="{B53E7C6A-09BB-014A-8018-2D28687D8D48}" destId="{95BE4598-4CC3-7C49-8A97-3B706D14B254}" srcOrd="4" destOrd="0" presId="urn:microsoft.com/office/officeart/2005/8/layout/default"/>
    <dgm:cxn modelId="{F88A7162-C29F-EE49-9A3F-2A66831D8A1E}" type="presParOf" srcId="{B53E7C6A-09BB-014A-8018-2D28687D8D48}" destId="{D82D73AA-3A9D-1C4B-B578-9767B5017C9A}" srcOrd="5" destOrd="0" presId="urn:microsoft.com/office/officeart/2005/8/layout/default"/>
    <dgm:cxn modelId="{5EAF369A-8C46-0E46-ADA5-AA1C051B7205}" type="presParOf" srcId="{B53E7C6A-09BB-014A-8018-2D28687D8D48}" destId="{ADDD33FE-95FB-8144-BD0F-50985160030C}" srcOrd="6" destOrd="0" presId="urn:microsoft.com/office/officeart/2005/8/layout/default"/>
    <dgm:cxn modelId="{6A74AC9F-9086-7645-80BD-D4157CE8486A}" type="presParOf" srcId="{B53E7C6A-09BB-014A-8018-2D28687D8D48}" destId="{AB0F895D-FA98-4740-8813-124EA287EB4E}" srcOrd="7" destOrd="0" presId="urn:microsoft.com/office/officeart/2005/8/layout/default"/>
    <dgm:cxn modelId="{ECC442C6-1B95-5C41-B6B1-9C7B431887A7}" type="presParOf" srcId="{B53E7C6A-09BB-014A-8018-2D28687D8D48}" destId="{ADAD81F0-625C-6A46-B63C-C0637792D669}" srcOrd="8" destOrd="0" presId="urn:microsoft.com/office/officeart/2005/8/layout/default"/>
    <dgm:cxn modelId="{D80B384F-7425-1144-AC7F-52192C92D3E1}" type="presParOf" srcId="{B53E7C6A-09BB-014A-8018-2D28687D8D48}" destId="{E97B66AB-DF7C-F84F-A2CA-EF15EF23E5AC}" srcOrd="9" destOrd="0" presId="urn:microsoft.com/office/officeart/2005/8/layout/default"/>
    <dgm:cxn modelId="{3254F89B-B7B7-214E-AD90-A8FD7113468C}" type="presParOf" srcId="{B53E7C6A-09BB-014A-8018-2D28687D8D48}" destId="{CB46A124-FF1B-5C48-AEEC-3E1CF01D6FE6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47166B-853E-4D49-8487-B6BB6DED6AB6}">
      <dsp:nvSpPr>
        <dsp:cNvPr id="0" name=""/>
        <dsp:cNvSpPr/>
      </dsp:nvSpPr>
      <dsp:spPr>
        <a:xfrm>
          <a:off x="0" y="115275"/>
          <a:ext cx="6151562" cy="1801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kern="1200"/>
            <a:t>The term first used by Edward T. Hall in 1959 and is simply defined as interpersonal communication between members of different cultures. </a:t>
          </a:r>
          <a:endParaRPr lang="en-US" sz="2800" kern="1200"/>
        </a:p>
      </dsp:txBody>
      <dsp:txXfrm>
        <a:off x="87957" y="203232"/>
        <a:ext cx="5975648" cy="1625886"/>
      </dsp:txXfrm>
    </dsp:sp>
    <dsp:sp modelId="{F0F650DC-BD3B-D941-9EC5-496FAA910795}">
      <dsp:nvSpPr>
        <dsp:cNvPr id="0" name=""/>
        <dsp:cNvSpPr/>
      </dsp:nvSpPr>
      <dsp:spPr>
        <a:xfrm>
          <a:off x="0" y="1997715"/>
          <a:ext cx="6151562" cy="1801800"/>
        </a:xfrm>
        <a:prstGeom prst="roundRect">
          <a:avLst/>
        </a:prstGeom>
        <a:solidFill>
          <a:schemeClr val="accent2">
            <a:hueOff val="-1469031"/>
            <a:satOff val="-32495"/>
            <a:lumOff val="-647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kern="1200"/>
            <a:t>ICC can include </a:t>
          </a:r>
          <a:endParaRPr lang="en-US" sz="2800" kern="1200"/>
        </a:p>
      </dsp:txBody>
      <dsp:txXfrm>
        <a:off x="87957" y="2085672"/>
        <a:ext cx="5975648" cy="1625886"/>
      </dsp:txXfrm>
    </dsp:sp>
    <dsp:sp modelId="{ED5FA034-78F5-984E-A932-A305A2E43680}">
      <dsp:nvSpPr>
        <dsp:cNvPr id="0" name=""/>
        <dsp:cNvSpPr/>
      </dsp:nvSpPr>
      <dsp:spPr>
        <a:xfrm>
          <a:off x="0" y="3799515"/>
          <a:ext cx="6151562" cy="13620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5312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b="1" kern="1200"/>
            <a:t>International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b="1" kern="1200"/>
            <a:t>Interethnic</a:t>
          </a:r>
          <a:endParaRPr lang="en-US" sz="2200" kern="120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b="1" kern="1200" dirty="0"/>
            <a:t>Interracial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GB" sz="2200" b="1" kern="1200" dirty="0"/>
            <a:t>Interregional  </a:t>
          </a:r>
          <a:endParaRPr lang="en-US" sz="2200" kern="1200" dirty="0"/>
        </a:p>
      </dsp:txBody>
      <dsp:txXfrm>
        <a:off x="0" y="3799515"/>
        <a:ext cx="6151562" cy="13620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B03ACA-2D87-3F40-A758-54B8B630E444}">
      <dsp:nvSpPr>
        <dsp:cNvPr id="0" name=""/>
        <dsp:cNvSpPr/>
      </dsp:nvSpPr>
      <dsp:spPr>
        <a:xfrm>
          <a:off x="0" y="29612"/>
          <a:ext cx="6692748" cy="95822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200" kern="1200"/>
            <a:t>G</a:t>
          </a:r>
          <a:r>
            <a:rPr lang="en-AT" sz="4200" kern="1200"/>
            <a:t>lobalization of markets</a:t>
          </a:r>
          <a:endParaRPr lang="en-US" sz="4200" kern="1200"/>
        </a:p>
      </dsp:txBody>
      <dsp:txXfrm>
        <a:off x="46777" y="76389"/>
        <a:ext cx="6599194" cy="864675"/>
      </dsp:txXfrm>
    </dsp:sp>
    <dsp:sp modelId="{254B1EC9-449E-7643-8627-D5EC81F611FB}">
      <dsp:nvSpPr>
        <dsp:cNvPr id="0" name=""/>
        <dsp:cNvSpPr/>
      </dsp:nvSpPr>
      <dsp:spPr>
        <a:xfrm>
          <a:off x="0" y="1108802"/>
          <a:ext cx="6692748" cy="958229"/>
        </a:xfrm>
        <a:prstGeom prst="roundRect">
          <a:avLst/>
        </a:prstGeom>
        <a:gradFill rotWithShape="0">
          <a:gsLst>
            <a:gs pos="0">
              <a:schemeClr val="accent5">
                <a:hueOff val="-1102852"/>
                <a:satOff val="-5923"/>
                <a:lumOff val="202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102852"/>
                <a:satOff val="-5923"/>
                <a:lumOff val="202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4200" kern="1200"/>
            <a:t>Technological advancements</a:t>
          </a:r>
          <a:endParaRPr lang="en-US" sz="4200" kern="1200"/>
        </a:p>
      </dsp:txBody>
      <dsp:txXfrm>
        <a:off x="46777" y="1155579"/>
        <a:ext cx="6599194" cy="864675"/>
      </dsp:txXfrm>
    </dsp:sp>
    <dsp:sp modelId="{2B0DF5B6-96C6-5441-A539-9006B7DDC569}">
      <dsp:nvSpPr>
        <dsp:cNvPr id="0" name=""/>
        <dsp:cNvSpPr/>
      </dsp:nvSpPr>
      <dsp:spPr>
        <a:xfrm>
          <a:off x="0" y="2187992"/>
          <a:ext cx="6692748" cy="958229"/>
        </a:xfrm>
        <a:prstGeom prst="roundRect">
          <a:avLst/>
        </a:prstGeom>
        <a:gradFill rotWithShape="0">
          <a:gsLst>
            <a:gs pos="0">
              <a:schemeClr val="accent5">
                <a:hueOff val="-2205704"/>
                <a:satOff val="-11847"/>
                <a:lumOff val="405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2205704"/>
                <a:satOff val="-11847"/>
                <a:lumOff val="405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200" kern="1200"/>
            <a:t>C</a:t>
          </a:r>
          <a:r>
            <a:rPr lang="en-AT" sz="4200" kern="1200"/>
            <a:t>ultural connectivity </a:t>
          </a:r>
          <a:endParaRPr lang="en-US" sz="4200" kern="1200"/>
        </a:p>
      </dsp:txBody>
      <dsp:txXfrm>
        <a:off x="46777" y="2234769"/>
        <a:ext cx="6599194" cy="864675"/>
      </dsp:txXfrm>
    </dsp:sp>
    <dsp:sp modelId="{370929C6-FCE0-CD4E-94DC-0D7FDCB0EBD9}">
      <dsp:nvSpPr>
        <dsp:cNvPr id="0" name=""/>
        <dsp:cNvSpPr/>
      </dsp:nvSpPr>
      <dsp:spPr>
        <a:xfrm>
          <a:off x="0" y="3267182"/>
          <a:ext cx="6692748" cy="958229"/>
        </a:xfrm>
        <a:prstGeom prst="roundRect">
          <a:avLst/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200" kern="1200"/>
            <a:t>Intercultural workforce</a:t>
          </a:r>
          <a:endParaRPr lang="en-US" sz="4200" kern="1200"/>
        </a:p>
      </dsp:txBody>
      <dsp:txXfrm>
        <a:off x="46777" y="3313959"/>
        <a:ext cx="6599194" cy="864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722156-E0AB-AF45-AB5C-A64B9934574F}">
      <dsp:nvSpPr>
        <dsp:cNvPr id="0" name=""/>
        <dsp:cNvSpPr/>
      </dsp:nvSpPr>
      <dsp:spPr>
        <a:xfrm>
          <a:off x="0" y="488717"/>
          <a:ext cx="9905999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3400" kern="1200"/>
            <a:t>How are behavior and expectations affected by cultural background? </a:t>
          </a:r>
          <a:endParaRPr lang="en-US" sz="3400" kern="1200"/>
        </a:p>
      </dsp:txBody>
      <dsp:txXfrm>
        <a:off x="60199" y="548916"/>
        <a:ext cx="9785601" cy="1112781"/>
      </dsp:txXfrm>
    </dsp:sp>
    <dsp:sp modelId="{EBB13288-A8DB-D743-AE68-D368343AF848}">
      <dsp:nvSpPr>
        <dsp:cNvPr id="0" name=""/>
        <dsp:cNvSpPr/>
      </dsp:nvSpPr>
      <dsp:spPr>
        <a:xfrm>
          <a:off x="0" y="1819817"/>
          <a:ext cx="9905999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3400" kern="1200"/>
            <a:t>What factors associated with (cross-cultural) transitions make adaptation to cultural differences difficult? </a:t>
          </a:r>
          <a:endParaRPr lang="en-US" sz="3400" kern="1200"/>
        </a:p>
      </dsp:txBody>
      <dsp:txXfrm>
        <a:off x="60199" y="1880016"/>
        <a:ext cx="9785601" cy="111278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8620FD-1C35-604C-9636-18821CD6B3BD}">
      <dsp:nvSpPr>
        <dsp:cNvPr id="0" name=""/>
        <dsp:cNvSpPr/>
      </dsp:nvSpPr>
      <dsp:spPr>
        <a:xfrm>
          <a:off x="2902" y="274314"/>
          <a:ext cx="2302371" cy="138142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Avoidance of the unfamiliar</a:t>
          </a:r>
          <a:endParaRPr lang="en-US" sz="2900" kern="1200"/>
        </a:p>
      </dsp:txBody>
      <dsp:txXfrm>
        <a:off x="2902" y="274314"/>
        <a:ext cx="2302371" cy="1381422"/>
      </dsp:txXfrm>
    </dsp:sp>
    <dsp:sp modelId="{C6806163-B1EF-3E49-BC30-084CCA8DF926}">
      <dsp:nvSpPr>
        <dsp:cNvPr id="0" name=""/>
        <dsp:cNvSpPr/>
      </dsp:nvSpPr>
      <dsp:spPr>
        <a:xfrm>
          <a:off x="2535510" y="274314"/>
          <a:ext cx="2302371" cy="13814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Uncertainty reduction Withdrawal </a:t>
          </a:r>
          <a:endParaRPr lang="en-US" sz="2900" kern="1200"/>
        </a:p>
      </dsp:txBody>
      <dsp:txXfrm>
        <a:off x="2535510" y="274314"/>
        <a:ext cx="2302371" cy="1381422"/>
      </dsp:txXfrm>
    </dsp:sp>
    <dsp:sp modelId="{6D468C38-0C41-4342-B94A-F6F4F2F68C5D}">
      <dsp:nvSpPr>
        <dsp:cNvPr id="0" name=""/>
        <dsp:cNvSpPr/>
      </dsp:nvSpPr>
      <dsp:spPr>
        <a:xfrm>
          <a:off x="5068118" y="274314"/>
          <a:ext cx="2302371" cy="138142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Stereotyping</a:t>
          </a:r>
          <a:endParaRPr lang="en-US" sz="2900" kern="1200"/>
        </a:p>
      </dsp:txBody>
      <dsp:txXfrm>
        <a:off x="5068118" y="274314"/>
        <a:ext cx="2302371" cy="1381422"/>
      </dsp:txXfrm>
    </dsp:sp>
    <dsp:sp modelId="{034684A5-E5DD-0646-BDC1-E5F6FC4D5B71}">
      <dsp:nvSpPr>
        <dsp:cNvPr id="0" name=""/>
        <dsp:cNvSpPr/>
      </dsp:nvSpPr>
      <dsp:spPr>
        <a:xfrm>
          <a:off x="7600726" y="274314"/>
          <a:ext cx="2302371" cy="138142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Racism</a:t>
          </a:r>
          <a:endParaRPr lang="en-US" sz="2900" kern="1200"/>
        </a:p>
      </dsp:txBody>
      <dsp:txXfrm>
        <a:off x="7600726" y="274314"/>
        <a:ext cx="2302371" cy="1381422"/>
      </dsp:txXfrm>
    </dsp:sp>
    <dsp:sp modelId="{4F3931A5-92AA-084A-8E5B-DDC921CCBAC5}">
      <dsp:nvSpPr>
        <dsp:cNvPr id="0" name=""/>
        <dsp:cNvSpPr/>
      </dsp:nvSpPr>
      <dsp:spPr>
        <a:xfrm>
          <a:off x="1269206" y="1885974"/>
          <a:ext cx="2302371" cy="138142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Misuse of power </a:t>
          </a:r>
          <a:endParaRPr lang="en-US" sz="2900" kern="1200"/>
        </a:p>
      </dsp:txBody>
      <dsp:txXfrm>
        <a:off x="1269206" y="1885974"/>
        <a:ext cx="2302371" cy="1381422"/>
      </dsp:txXfrm>
    </dsp:sp>
    <dsp:sp modelId="{E65BD83E-71CD-554D-84D7-60618517586D}">
      <dsp:nvSpPr>
        <dsp:cNvPr id="0" name=""/>
        <dsp:cNvSpPr/>
      </dsp:nvSpPr>
      <dsp:spPr>
        <a:xfrm>
          <a:off x="3801814" y="1885974"/>
          <a:ext cx="2302371" cy="138142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Culture shock </a:t>
          </a:r>
          <a:endParaRPr lang="en-US" sz="2900" kern="1200"/>
        </a:p>
      </dsp:txBody>
      <dsp:txXfrm>
        <a:off x="3801814" y="1885974"/>
        <a:ext cx="2302371" cy="1381422"/>
      </dsp:txXfrm>
    </dsp:sp>
    <dsp:sp modelId="{194FCB7F-DD4F-AB4D-AC21-63E3ACE89AB4}">
      <dsp:nvSpPr>
        <dsp:cNvPr id="0" name=""/>
        <dsp:cNvSpPr/>
      </dsp:nvSpPr>
      <dsp:spPr>
        <a:xfrm>
          <a:off x="6334422" y="1885974"/>
          <a:ext cx="2302371" cy="138142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Ethnocentrism </a:t>
          </a:r>
          <a:endParaRPr lang="en-US" sz="2900" kern="1200"/>
        </a:p>
      </dsp:txBody>
      <dsp:txXfrm>
        <a:off x="6334422" y="1885974"/>
        <a:ext cx="2302371" cy="138142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3F03C8-BB06-0449-BC73-BE914B71F675}">
      <dsp:nvSpPr>
        <dsp:cNvPr id="0" name=""/>
        <dsp:cNvSpPr/>
      </dsp:nvSpPr>
      <dsp:spPr>
        <a:xfrm>
          <a:off x="0" y="29612"/>
          <a:ext cx="6692748" cy="958229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4200" kern="1200"/>
            <a:t>Honeymoon phase</a:t>
          </a:r>
          <a:endParaRPr lang="en-US" sz="4200" kern="1200"/>
        </a:p>
      </dsp:txBody>
      <dsp:txXfrm>
        <a:off x="46777" y="76389"/>
        <a:ext cx="6599194" cy="864675"/>
      </dsp:txXfrm>
    </dsp:sp>
    <dsp:sp modelId="{74EC77FC-A1A5-0642-AD03-5AB2D697DBF2}">
      <dsp:nvSpPr>
        <dsp:cNvPr id="0" name=""/>
        <dsp:cNvSpPr/>
      </dsp:nvSpPr>
      <dsp:spPr>
        <a:xfrm>
          <a:off x="0" y="1108802"/>
          <a:ext cx="6692748" cy="958229"/>
        </a:xfrm>
        <a:prstGeom prst="roundRect">
          <a:avLst/>
        </a:prstGeom>
        <a:gradFill rotWithShape="0">
          <a:gsLst>
            <a:gs pos="0">
              <a:schemeClr val="accent5">
                <a:hueOff val="-1102852"/>
                <a:satOff val="-5923"/>
                <a:lumOff val="202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102852"/>
                <a:satOff val="-5923"/>
                <a:lumOff val="202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200" kern="1200"/>
            <a:t>C</a:t>
          </a:r>
          <a:r>
            <a:rPr lang="en-AT" sz="4200" kern="1200"/>
            <a:t>ultural shock phase</a:t>
          </a:r>
          <a:endParaRPr lang="en-US" sz="4200" kern="1200"/>
        </a:p>
      </dsp:txBody>
      <dsp:txXfrm>
        <a:off x="46777" y="1155579"/>
        <a:ext cx="6599194" cy="864675"/>
      </dsp:txXfrm>
    </dsp:sp>
    <dsp:sp modelId="{AFA7815D-DC98-F54F-94CB-16FB1DCFB16E}">
      <dsp:nvSpPr>
        <dsp:cNvPr id="0" name=""/>
        <dsp:cNvSpPr/>
      </dsp:nvSpPr>
      <dsp:spPr>
        <a:xfrm>
          <a:off x="0" y="2187992"/>
          <a:ext cx="6692748" cy="958229"/>
        </a:xfrm>
        <a:prstGeom prst="roundRect">
          <a:avLst/>
        </a:prstGeom>
        <a:gradFill rotWithShape="0">
          <a:gsLst>
            <a:gs pos="0">
              <a:schemeClr val="accent5">
                <a:hueOff val="-2205704"/>
                <a:satOff val="-11847"/>
                <a:lumOff val="4052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2205704"/>
                <a:satOff val="-11847"/>
                <a:lumOff val="4052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200" kern="1200"/>
            <a:t>R</a:t>
          </a:r>
          <a:r>
            <a:rPr lang="en-AT" sz="4200" kern="1200"/>
            <a:t>ecovery phase</a:t>
          </a:r>
          <a:endParaRPr lang="en-US" sz="4200" kern="1200"/>
        </a:p>
      </dsp:txBody>
      <dsp:txXfrm>
        <a:off x="46777" y="2234769"/>
        <a:ext cx="6599194" cy="864675"/>
      </dsp:txXfrm>
    </dsp:sp>
    <dsp:sp modelId="{40A7F634-9354-EE47-8688-BED954B3A6D5}">
      <dsp:nvSpPr>
        <dsp:cNvPr id="0" name=""/>
        <dsp:cNvSpPr/>
      </dsp:nvSpPr>
      <dsp:spPr>
        <a:xfrm>
          <a:off x="0" y="3267182"/>
          <a:ext cx="6692748" cy="958229"/>
        </a:xfrm>
        <a:prstGeom prst="roundRect">
          <a:avLst/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T" sz="4200" kern="1200"/>
            <a:t>Adjustment phase</a:t>
          </a:r>
          <a:endParaRPr lang="en-US" sz="4200" kern="1200"/>
        </a:p>
      </dsp:txBody>
      <dsp:txXfrm>
        <a:off x="46777" y="3313959"/>
        <a:ext cx="6599194" cy="86467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EC83B1-E33C-8449-A9ED-B066E28B9DB5}">
      <dsp:nvSpPr>
        <dsp:cNvPr id="0" name=""/>
        <dsp:cNvSpPr/>
      </dsp:nvSpPr>
      <dsp:spPr>
        <a:xfrm>
          <a:off x="595907" y="787"/>
          <a:ext cx="2723182" cy="16339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Power Distance Index (high versus low).</a:t>
          </a:r>
          <a:endParaRPr lang="en-US" sz="2900" kern="1200"/>
        </a:p>
      </dsp:txBody>
      <dsp:txXfrm>
        <a:off x="595907" y="787"/>
        <a:ext cx="2723182" cy="1633909"/>
      </dsp:txXfrm>
    </dsp:sp>
    <dsp:sp modelId="{7A79C814-3B15-5F4E-9DDB-54224A1062A6}">
      <dsp:nvSpPr>
        <dsp:cNvPr id="0" name=""/>
        <dsp:cNvSpPr/>
      </dsp:nvSpPr>
      <dsp:spPr>
        <a:xfrm>
          <a:off x="3591408" y="787"/>
          <a:ext cx="2723182" cy="163390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Individualism Versus Collectivism.</a:t>
          </a:r>
          <a:endParaRPr lang="en-US" sz="2900" kern="1200"/>
        </a:p>
      </dsp:txBody>
      <dsp:txXfrm>
        <a:off x="3591408" y="787"/>
        <a:ext cx="2723182" cy="1633909"/>
      </dsp:txXfrm>
    </dsp:sp>
    <dsp:sp modelId="{95BE4598-4CC3-7C49-8A97-3B706D14B254}">
      <dsp:nvSpPr>
        <dsp:cNvPr id="0" name=""/>
        <dsp:cNvSpPr/>
      </dsp:nvSpPr>
      <dsp:spPr>
        <a:xfrm>
          <a:off x="6586909" y="787"/>
          <a:ext cx="2723182" cy="163390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Masculinity Versus Femininity.</a:t>
          </a:r>
          <a:endParaRPr lang="en-US" sz="2900" kern="1200"/>
        </a:p>
      </dsp:txBody>
      <dsp:txXfrm>
        <a:off x="6586909" y="787"/>
        <a:ext cx="2723182" cy="1633909"/>
      </dsp:txXfrm>
    </dsp:sp>
    <dsp:sp modelId="{ADDD33FE-95FB-8144-BD0F-50985160030C}">
      <dsp:nvSpPr>
        <dsp:cNvPr id="0" name=""/>
        <dsp:cNvSpPr/>
      </dsp:nvSpPr>
      <dsp:spPr>
        <a:xfrm>
          <a:off x="595907" y="1907015"/>
          <a:ext cx="2723182" cy="163390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Uncertainty Avoidance Index (high versus low).</a:t>
          </a:r>
          <a:endParaRPr lang="en-US" sz="2900" kern="1200"/>
        </a:p>
      </dsp:txBody>
      <dsp:txXfrm>
        <a:off x="595907" y="1907015"/>
        <a:ext cx="2723182" cy="1633909"/>
      </dsp:txXfrm>
    </dsp:sp>
    <dsp:sp modelId="{ADAD81F0-625C-6A46-B63C-C0637792D669}">
      <dsp:nvSpPr>
        <dsp:cNvPr id="0" name=""/>
        <dsp:cNvSpPr/>
      </dsp:nvSpPr>
      <dsp:spPr>
        <a:xfrm>
          <a:off x="3591408" y="1907015"/>
          <a:ext cx="2723182" cy="163390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Long- Versus Short-Term Orientation.</a:t>
          </a:r>
          <a:endParaRPr lang="en-US" sz="2900" kern="1200"/>
        </a:p>
      </dsp:txBody>
      <dsp:txXfrm>
        <a:off x="3591408" y="1907015"/>
        <a:ext cx="2723182" cy="1633909"/>
      </dsp:txXfrm>
    </dsp:sp>
    <dsp:sp modelId="{CB46A124-FF1B-5C48-AEEC-3E1CF01D6FE6}">
      <dsp:nvSpPr>
        <dsp:cNvPr id="0" name=""/>
        <dsp:cNvSpPr/>
      </dsp:nvSpPr>
      <dsp:spPr>
        <a:xfrm>
          <a:off x="6586909" y="1907015"/>
          <a:ext cx="2723182" cy="163390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/>
            <a:t>Indulgence Versus Restraint.</a:t>
          </a:r>
          <a:endParaRPr lang="en-US" sz="2900" kern="1200"/>
        </a:p>
      </dsp:txBody>
      <dsp:txXfrm>
        <a:off x="6586909" y="1907015"/>
        <a:ext cx="2723182" cy="16339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2.png>
</file>

<file path=ppt/media/image3.jpeg>
</file>

<file path=ppt/media/image4.png>
</file>

<file path=ppt/media/image5.tiff>
</file>

<file path=ppt/media/image6.jpe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810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4/6/21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862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4/6/21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594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4/6/21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709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4/6/21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3878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4/6/21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2196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4/6/21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359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0242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151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80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540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58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pPr/>
              <a:t>4/6/21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589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415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380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24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0E216-BA48-4F04-AC4F-645AA0DD6AC6}" type="datetimeFigureOut">
              <a:rPr lang="en-US" smtClean="0"/>
              <a:t>4/6/21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607A7-8386-47DB-8578-DDEDD194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29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0E216-BA48-4F04-AC4F-645AA0DD6AC6}" type="datetimeFigureOut">
              <a:rPr lang="en-US" smtClean="0"/>
              <a:pPr/>
              <a:t>4/6/21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515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ofstede-insights.com/country-comparison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4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16DCFC9-6877-407C-8170-608FCB8E3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F7D8B73A-1349-4BA6-8F85-03A21ED56E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969ADA7C-B6B2-4FD7-AA5E-CC52AAE8CD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115EDB3-2E1C-41F0-BA42-61DAB64595E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b="24978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9353FE7-0D03-4AD2-8B8A-60A06F6BDA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4" name="Round Diagonal Corner Rectangle 7">
              <a:extLst>
                <a:ext uri="{FF2B5EF4-FFF2-40B4-BE49-F238E27FC236}">
                  <a16:creationId xmlns:a16="http://schemas.microsoft.com/office/drawing/2014/main" id="{0C7A0320-FBCC-4F40-AF6E-CE65FFB3D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50A26E4-02C9-4F83-A334-0920B8CCF2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06617CD6-4185-402B-8E23-BC52780534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2C305CC9-3511-47F4-BF11-BC635C30C9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5C70C5D1-31E4-48B9-AEB6-6460A2B81F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1F033CE1-D380-43F1-81EC-97B6C86F393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6997F95D-DC27-48A3-850A-2308C3C080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569AE469-76B7-4FFE-B68B-0D7A77413F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DD99CF64-0E82-4D1A-BD2A-08942182F4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98C12D33-1747-4B24-89ED-F441AE4A0C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A60200CC-BAEC-4310-8C9B-F7BB783E98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2A7F40BF-B0BE-4B09-87EE-F56632B7ED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353978AF-8FB9-4A61-A2EA-1995A14F39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B20F89C3-4BAD-42AA-8D31-6F6DF17FE9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A60FE276-3FF2-4622-BF99-D4E4B249E5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B05A0D3F-808B-48D6-A821-1FE9E86E8C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69F7D438-BAA0-4DAD-9BC5-198B677A7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EC63B186-43B8-4552-AFDB-A544240A7C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8542E82D-01AD-4BD8-8C5F-A6CDAD039B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6285CF32-2BD3-47D0-9A6C-3EE7FD6397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FA36D129-7B33-4379-B9EE-5624B95766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0229A187-4E69-4262-B001-C5F0B55225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081BA62-6C6D-8147-9632-8D48FEBC73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AT" sz="4400"/>
              <a:t>Intercultural Communication ICC</a:t>
            </a:r>
          </a:p>
        </p:txBody>
      </p:sp>
    </p:spTree>
    <p:extLst>
      <p:ext uri="{BB962C8B-B14F-4D97-AF65-F5344CB8AC3E}">
        <p14:creationId xmlns:p14="http://schemas.microsoft.com/office/powerpoint/2010/main" val="3686542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270675-9512-4978-8583-36659256E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52C02-F6C5-A540-8AE4-46160BEF1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 </a:t>
            </a:r>
            <a:r>
              <a:rPr lang="en-GB" dirty="0">
                <a:solidFill>
                  <a:schemeClr val="bg1"/>
                </a:solidFill>
              </a:rPr>
              <a:t>Potential problems in ICC </a:t>
            </a:r>
            <a:endParaRPr lang="en-AT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392ACBA-1930-4FB8-B4FE-C2A0C29256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60995365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87702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0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5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6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57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3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83CC89D-FF8E-984E-BF90-85BAB9F2F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AT">
                <a:solidFill>
                  <a:srgbClr val="FFFFFF"/>
                </a:solidFill>
              </a:rPr>
              <a:t>Cultural shock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3B6DC08-E177-4623-8EBF-000367DE30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6709284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718697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F898B-830B-D54A-979F-8AF442D54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T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C500103-D842-0A45-B3CC-73F8999FD7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3336"/>
          <a:stretch/>
        </p:blipFill>
        <p:spPr>
          <a:xfrm>
            <a:off x="2143125" y="1357803"/>
            <a:ext cx="8386761" cy="393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844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270675-9512-4978-8583-36659256E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FA45F5-881C-7F49-AEC5-3F1E5B057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pPr fontAlgn="base"/>
            <a:r>
              <a:rPr lang="en-GB" b="1" dirty="0"/>
              <a:t>Hofstede's Cultural Dimensions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C590A5F-22F7-4B17-9921-5BF91D3BC5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88829727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53007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18360-1E4F-CE41-801C-FF1CA0B18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AT" dirty="0">
                <a:solidFill>
                  <a:schemeClr val="bg1"/>
                </a:solidFill>
              </a:rPr>
              <a:t>A</a:t>
            </a:r>
            <a:r>
              <a:rPr lang="en-GB" dirty="0" err="1">
                <a:solidFill>
                  <a:schemeClr val="bg1"/>
                </a:solidFill>
              </a:rPr>
              <a:t>ctivity</a:t>
            </a:r>
            <a:endParaRPr lang="en-AT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10C029-3E19-664F-81C5-C5085F138B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https://www.hofstede-insights.com/country-comparison</a:t>
            </a:r>
            <a:endParaRPr lang="en-GB" dirty="0"/>
          </a:p>
          <a:p>
            <a:pPr marL="0" indent="0">
              <a:buNone/>
            </a:pPr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310469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21DA7-9297-4F4E-8371-65451F782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T" dirty="0"/>
              <a:t>Ways to reduce Intercultural miscoummunication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E98FF-12D9-824A-B022-D8B898F07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T" dirty="0"/>
              <a:t>Your comments</a:t>
            </a:r>
          </a:p>
          <a:p>
            <a:r>
              <a:rPr lang="en-GB" dirty="0"/>
              <a:t>https://</a:t>
            </a:r>
            <a:r>
              <a:rPr lang="en-GB" dirty="0" err="1"/>
              <a:t>medium.com</a:t>
            </a:r>
            <a:r>
              <a:rPr lang="en-GB" dirty="0"/>
              <a:t>/</a:t>
            </a:r>
            <a:r>
              <a:rPr lang="en-GB" dirty="0" err="1"/>
              <a:t>waat</a:t>
            </a:r>
            <a:r>
              <a:rPr lang="en-GB" dirty="0"/>
              <a:t>-ltd/how-to-avoid-the-cultural-misunderstandings-that-can-impact-your-business-c4a70941c65a</a:t>
            </a:r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20632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1EB7C-0F0C-D24A-8DB6-B03F6CC17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681105"/>
            <a:ext cx="3401568" cy="1495794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>
            <a:normAutofit/>
          </a:bodyPr>
          <a:lstStyle/>
          <a:p>
            <a:r>
              <a:rPr lang="en-AT" b="1" dirty="0">
                <a:solidFill>
                  <a:srgbClr val="FF0000"/>
                </a:solidFill>
              </a:rPr>
              <a:t>icc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CCC7D71-CE79-4FA2-8F74-D415C5886C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6378959"/>
              </p:ext>
            </p:extLst>
          </p:nvPr>
        </p:nvGraphicFramePr>
        <p:xfrm>
          <a:off x="5397500" y="639763"/>
          <a:ext cx="6151563" cy="527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3370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54B9C16B-AC4A-44ED-9075-F76549B46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62A2FEB6-F419-4684-9ABC-9E32E012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100" y="-11384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5" name="Rectangle 5">
              <a:extLst>
                <a:ext uri="{FF2B5EF4-FFF2-40B4-BE49-F238E27FC236}">
                  <a16:creationId xmlns:a16="http://schemas.microsoft.com/office/drawing/2014/main" id="{21E24A15-28D6-4CEB-9268-0BB0BEEAF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id="{4345933F-9633-4510-90E1-08B0E2A19E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C68A48FB-1BE4-4053-A76F-5A5511BA0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id="{8149777B-6A9F-4C95-BF44-F96464507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9">
              <a:extLst>
                <a:ext uri="{FF2B5EF4-FFF2-40B4-BE49-F238E27FC236}">
                  <a16:creationId xmlns:a16="http://schemas.microsoft.com/office/drawing/2014/main" id="{0654845E-622A-4AD3-8F3A-6E1DEAB5F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0">
              <a:extLst>
                <a:ext uri="{FF2B5EF4-FFF2-40B4-BE49-F238E27FC236}">
                  <a16:creationId xmlns:a16="http://schemas.microsoft.com/office/drawing/2014/main" id="{DF1C0739-3D08-4C83-857E-B0724A6E8C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1">
              <a:extLst>
                <a:ext uri="{FF2B5EF4-FFF2-40B4-BE49-F238E27FC236}">
                  <a16:creationId xmlns:a16="http://schemas.microsoft.com/office/drawing/2014/main" id="{D235EAA0-7D5A-453A-9643-EE7A4954E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2">
              <a:extLst>
                <a:ext uri="{FF2B5EF4-FFF2-40B4-BE49-F238E27FC236}">
                  <a16:creationId xmlns:a16="http://schemas.microsoft.com/office/drawing/2014/main" id="{94C6FB7C-72DE-42DE-8F58-CCE9B8F55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3">
              <a:extLst>
                <a:ext uri="{FF2B5EF4-FFF2-40B4-BE49-F238E27FC236}">
                  <a16:creationId xmlns:a16="http://schemas.microsoft.com/office/drawing/2014/main" id="{FE31E0FE-EC8D-4EA7-BD9D-02F8C54FD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4">
              <a:extLst>
                <a:ext uri="{FF2B5EF4-FFF2-40B4-BE49-F238E27FC236}">
                  <a16:creationId xmlns:a16="http://schemas.microsoft.com/office/drawing/2014/main" id="{69FE4B12-13E0-48F9-9E18-66406B8D3C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5">
              <a:extLst>
                <a:ext uri="{FF2B5EF4-FFF2-40B4-BE49-F238E27FC236}">
                  <a16:creationId xmlns:a16="http://schemas.microsoft.com/office/drawing/2014/main" id="{87FAADC3-B321-43EE-B8F3-2842D84098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Line 16">
              <a:extLst>
                <a:ext uri="{FF2B5EF4-FFF2-40B4-BE49-F238E27FC236}">
                  <a16:creationId xmlns:a16="http://schemas.microsoft.com/office/drawing/2014/main" id="{90461464-1683-402F-A72B-8558CC6777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7" name="Freeform 17">
              <a:extLst>
                <a:ext uri="{FF2B5EF4-FFF2-40B4-BE49-F238E27FC236}">
                  <a16:creationId xmlns:a16="http://schemas.microsoft.com/office/drawing/2014/main" id="{70F594E7-32D0-45B9-A3CF-636CF6FCBD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18">
              <a:extLst>
                <a:ext uri="{FF2B5EF4-FFF2-40B4-BE49-F238E27FC236}">
                  <a16:creationId xmlns:a16="http://schemas.microsoft.com/office/drawing/2014/main" id="{8AEF60E1-26C2-4E3C-B839-347DDD23C3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9">
              <a:extLst>
                <a:ext uri="{FF2B5EF4-FFF2-40B4-BE49-F238E27FC236}">
                  <a16:creationId xmlns:a16="http://schemas.microsoft.com/office/drawing/2014/main" id="{792FE54B-EE9D-4E57-B6BC-6A9196BE8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0">
              <a:extLst>
                <a:ext uri="{FF2B5EF4-FFF2-40B4-BE49-F238E27FC236}">
                  <a16:creationId xmlns:a16="http://schemas.microsoft.com/office/drawing/2014/main" id="{72BE56DF-619D-463E-8F88-CABA09DA88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Rectangle 21">
              <a:extLst>
                <a:ext uri="{FF2B5EF4-FFF2-40B4-BE49-F238E27FC236}">
                  <a16:creationId xmlns:a16="http://schemas.microsoft.com/office/drawing/2014/main" id="{C7430457-1935-4BBF-A6A7-7C3125A02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2" name="Freeform 22">
              <a:extLst>
                <a:ext uri="{FF2B5EF4-FFF2-40B4-BE49-F238E27FC236}">
                  <a16:creationId xmlns:a16="http://schemas.microsoft.com/office/drawing/2014/main" id="{BB006150-E547-4E84-A2B1-59131F3D53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3">
              <a:extLst>
                <a:ext uri="{FF2B5EF4-FFF2-40B4-BE49-F238E27FC236}">
                  <a16:creationId xmlns:a16="http://schemas.microsoft.com/office/drawing/2014/main" id="{5A8CD074-956B-41A4-870B-001554B69B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4">
              <a:extLst>
                <a:ext uri="{FF2B5EF4-FFF2-40B4-BE49-F238E27FC236}">
                  <a16:creationId xmlns:a16="http://schemas.microsoft.com/office/drawing/2014/main" id="{070C253B-974E-459F-AD0B-7057224828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5">
              <a:extLst>
                <a:ext uri="{FF2B5EF4-FFF2-40B4-BE49-F238E27FC236}">
                  <a16:creationId xmlns:a16="http://schemas.microsoft.com/office/drawing/2014/main" id="{BBC07B3D-A631-44EA-861A-7D80383A10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6">
              <a:extLst>
                <a:ext uri="{FF2B5EF4-FFF2-40B4-BE49-F238E27FC236}">
                  <a16:creationId xmlns:a16="http://schemas.microsoft.com/office/drawing/2014/main" id="{32039DC6-B4CF-4A5A-8D17-3A568D125C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7">
              <a:extLst>
                <a:ext uri="{FF2B5EF4-FFF2-40B4-BE49-F238E27FC236}">
                  <a16:creationId xmlns:a16="http://schemas.microsoft.com/office/drawing/2014/main" id="{99E0C81F-5D8D-4AF8-BDE5-4DF75868F7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8">
              <a:extLst>
                <a:ext uri="{FF2B5EF4-FFF2-40B4-BE49-F238E27FC236}">
                  <a16:creationId xmlns:a16="http://schemas.microsoft.com/office/drawing/2014/main" id="{0D946680-855C-41EC-BBA2-61F6F776E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9">
              <a:extLst>
                <a:ext uri="{FF2B5EF4-FFF2-40B4-BE49-F238E27FC236}">
                  <a16:creationId xmlns:a16="http://schemas.microsoft.com/office/drawing/2014/main" id="{E6FAD9E8-6E13-45A0-A5D6-8BCAD27B4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0">
              <a:extLst>
                <a:ext uri="{FF2B5EF4-FFF2-40B4-BE49-F238E27FC236}">
                  <a16:creationId xmlns:a16="http://schemas.microsoft.com/office/drawing/2014/main" id="{0CCBC8FA-0581-454F-9FD1-6B6102A1A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1">
              <a:extLst>
                <a:ext uri="{FF2B5EF4-FFF2-40B4-BE49-F238E27FC236}">
                  <a16:creationId xmlns:a16="http://schemas.microsoft.com/office/drawing/2014/main" id="{5D6C328F-65A5-41E8-86E9-E4E638CC3B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3" name="Picture 2">
            <a:extLst>
              <a:ext uri="{FF2B5EF4-FFF2-40B4-BE49-F238E27FC236}">
                <a16:creationId xmlns:a16="http://schemas.microsoft.com/office/drawing/2014/main" id="{3E94A106-9341-485C-9057-9D62B2BD0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5" name="Rectangle 124">
            <a:extLst>
              <a:ext uri="{FF2B5EF4-FFF2-40B4-BE49-F238E27FC236}">
                <a16:creationId xmlns:a16="http://schemas.microsoft.com/office/drawing/2014/main" id="{B53044DC-4918-43DA-B49D-91673C6C9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7" name="Group 126">
            <a:extLst>
              <a:ext uri="{FF2B5EF4-FFF2-40B4-BE49-F238E27FC236}">
                <a16:creationId xmlns:a16="http://schemas.microsoft.com/office/drawing/2014/main" id="{1DCE6B36-1420-43AB-86CF-4E653A51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0" y="-9998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8" name="Rectangle 5">
              <a:extLst>
                <a:ext uri="{FF2B5EF4-FFF2-40B4-BE49-F238E27FC236}">
                  <a16:creationId xmlns:a16="http://schemas.microsoft.com/office/drawing/2014/main" id="{72626E0B-9628-468E-A713-011C02F602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9" name="Freeform 6">
              <a:extLst>
                <a:ext uri="{FF2B5EF4-FFF2-40B4-BE49-F238E27FC236}">
                  <a16:creationId xmlns:a16="http://schemas.microsoft.com/office/drawing/2014/main" id="{93F7977A-BD91-4B0D-9A8D-372DB67AD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7">
              <a:extLst>
                <a:ext uri="{FF2B5EF4-FFF2-40B4-BE49-F238E27FC236}">
                  <a16:creationId xmlns:a16="http://schemas.microsoft.com/office/drawing/2014/main" id="{9FEE6A56-01A1-404D-864E-1C2587C9A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8">
              <a:extLst>
                <a:ext uri="{FF2B5EF4-FFF2-40B4-BE49-F238E27FC236}">
                  <a16:creationId xmlns:a16="http://schemas.microsoft.com/office/drawing/2014/main" id="{E74DBBF2-EF6F-4E3E-B183-F8EEE7609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9">
              <a:extLst>
                <a:ext uri="{FF2B5EF4-FFF2-40B4-BE49-F238E27FC236}">
                  <a16:creationId xmlns:a16="http://schemas.microsoft.com/office/drawing/2014/main" id="{ABCF0F27-B056-474C-A0FB-1DB747A92F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10">
              <a:extLst>
                <a:ext uri="{FF2B5EF4-FFF2-40B4-BE49-F238E27FC236}">
                  <a16:creationId xmlns:a16="http://schemas.microsoft.com/office/drawing/2014/main" id="{0A0A5B7B-BA2A-45CC-AABE-9D5B08A5D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11">
              <a:extLst>
                <a:ext uri="{FF2B5EF4-FFF2-40B4-BE49-F238E27FC236}">
                  <a16:creationId xmlns:a16="http://schemas.microsoft.com/office/drawing/2014/main" id="{3C9A5D2B-1787-4954-9108-B9D497A87C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12">
              <a:extLst>
                <a:ext uri="{FF2B5EF4-FFF2-40B4-BE49-F238E27FC236}">
                  <a16:creationId xmlns:a16="http://schemas.microsoft.com/office/drawing/2014/main" id="{818C4F8B-7556-49A7-83C6-C8F631F6A9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13">
              <a:extLst>
                <a:ext uri="{FF2B5EF4-FFF2-40B4-BE49-F238E27FC236}">
                  <a16:creationId xmlns:a16="http://schemas.microsoft.com/office/drawing/2014/main" id="{22BED614-D078-47EA-9C72-190217FDD5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14">
              <a:extLst>
                <a:ext uri="{FF2B5EF4-FFF2-40B4-BE49-F238E27FC236}">
                  <a16:creationId xmlns:a16="http://schemas.microsoft.com/office/drawing/2014/main" id="{73DE0BF2-86D7-4038-AC4B-AF0F116A5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15">
              <a:extLst>
                <a:ext uri="{FF2B5EF4-FFF2-40B4-BE49-F238E27FC236}">
                  <a16:creationId xmlns:a16="http://schemas.microsoft.com/office/drawing/2014/main" id="{11D8BB55-D027-420C-9EF9-49B3BA79D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Line 16">
              <a:extLst>
                <a:ext uri="{FF2B5EF4-FFF2-40B4-BE49-F238E27FC236}">
                  <a16:creationId xmlns:a16="http://schemas.microsoft.com/office/drawing/2014/main" id="{3FAEF5CE-07ED-46A7-9777-D86C70719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40" name="Freeform 17">
              <a:extLst>
                <a:ext uri="{FF2B5EF4-FFF2-40B4-BE49-F238E27FC236}">
                  <a16:creationId xmlns:a16="http://schemas.microsoft.com/office/drawing/2014/main" id="{29CAFB1A-357C-4313-B734-1CD4E4F9D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18">
              <a:extLst>
                <a:ext uri="{FF2B5EF4-FFF2-40B4-BE49-F238E27FC236}">
                  <a16:creationId xmlns:a16="http://schemas.microsoft.com/office/drawing/2014/main" id="{653161D3-8634-4BB7-A2BC-028C4EAA15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19">
              <a:extLst>
                <a:ext uri="{FF2B5EF4-FFF2-40B4-BE49-F238E27FC236}">
                  <a16:creationId xmlns:a16="http://schemas.microsoft.com/office/drawing/2014/main" id="{9537546A-6FF1-408B-AFE2-BBF7D348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20">
              <a:extLst>
                <a:ext uri="{FF2B5EF4-FFF2-40B4-BE49-F238E27FC236}">
                  <a16:creationId xmlns:a16="http://schemas.microsoft.com/office/drawing/2014/main" id="{F73EE662-79B7-404B-B1B8-0E096BE4CD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Rectangle 21">
              <a:extLst>
                <a:ext uri="{FF2B5EF4-FFF2-40B4-BE49-F238E27FC236}">
                  <a16:creationId xmlns:a16="http://schemas.microsoft.com/office/drawing/2014/main" id="{B6DDB906-1F52-4D64-8493-4816EDDD34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5" name="Freeform 22">
              <a:extLst>
                <a:ext uri="{FF2B5EF4-FFF2-40B4-BE49-F238E27FC236}">
                  <a16:creationId xmlns:a16="http://schemas.microsoft.com/office/drawing/2014/main" id="{4FA472A5-ABEA-4961-897B-7EB96AF09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23">
              <a:extLst>
                <a:ext uri="{FF2B5EF4-FFF2-40B4-BE49-F238E27FC236}">
                  <a16:creationId xmlns:a16="http://schemas.microsoft.com/office/drawing/2014/main" id="{54226E99-C38F-4456-A1F8-8897483FD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24">
              <a:extLst>
                <a:ext uri="{FF2B5EF4-FFF2-40B4-BE49-F238E27FC236}">
                  <a16:creationId xmlns:a16="http://schemas.microsoft.com/office/drawing/2014/main" id="{0A4A0196-A383-4629-B9A5-9C87E846C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25">
              <a:extLst>
                <a:ext uri="{FF2B5EF4-FFF2-40B4-BE49-F238E27FC236}">
                  <a16:creationId xmlns:a16="http://schemas.microsoft.com/office/drawing/2014/main" id="{BA5E608D-2E7B-4662-A9A0-18D4E0F0D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26">
              <a:extLst>
                <a:ext uri="{FF2B5EF4-FFF2-40B4-BE49-F238E27FC236}">
                  <a16:creationId xmlns:a16="http://schemas.microsoft.com/office/drawing/2014/main" id="{5E211F37-790F-4BD7-B055-022AE0C2E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27">
              <a:extLst>
                <a:ext uri="{FF2B5EF4-FFF2-40B4-BE49-F238E27FC236}">
                  <a16:creationId xmlns:a16="http://schemas.microsoft.com/office/drawing/2014/main" id="{96F375D0-232A-490A-9499-CB5FBA3F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28">
              <a:extLst>
                <a:ext uri="{FF2B5EF4-FFF2-40B4-BE49-F238E27FC236}">
                  <a16:creationId xmlns:a16="http://schemas.microsoft.com/office/drawing/2014/main" id="{6B33B423-FD0F-4780-A0D6-32FC040B37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29">
              <a:extLst>
                <a:ext uri="{FF2B5EF4-FFF2-40B4-BE49-F238E27FC236}">
                  <a16:creationId xmlns:a16="http://schemas.microsoft.com/office/drawing/2014/main" id="{B6BD1710-838F-4CDD-A000-C6C710A6A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30">
              <a:extLst>
                <a:ext uri="{FF2B5EF4-FFF2-40B4-BE49-F238E27FC236}">
                  <a16:creationId xmlns:a16="http://schemas.microsoft.com/office/drawing/2014/main" id="{0BB93533-1C95-4B0A-B0E2-168602B08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31">
              <a:extLst>
                <a:ext uri="{FF2B5EF4-FFF2-40B4-BE49-F238E27FC236}">
                  <a16:creationId xmlns:a16="http://schemas.microsoft.com/office/drawing/2014/main" id="{CB0B113D-1987-4D89-A475-511E092FE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dgm="http://schemas.openxmlformats.org/drawingml/2006/diagram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56" name="Picture 2">
            <a:extLst>
              <a:ext uri="{FF2B5EF4-FFF2-40B4-BE49-F238E27FC236}">
                <a16:creationId xmlns:a16="http://schemas.microsoft.com/office/drawing/2014/main" id="{9BE36DBF-0333-4D36-A5BF-81FDA2406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13238"/>
            <a:ext cx="4062718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dgm="http://schemas.openxmlformats.org/drawingml/2006/diagram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7D6A61-93AE-1740-A75E-16D82A7B5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134681"/>
            <a:ext cx="2743310" cy="4255025"/>
          </a:xfrm>
        </p:spPr>
        <p:txBody>
          <a:bodyPr>
            <a:normAutofit/>
          </a:bodyPr>
          <a:lstStyle/>
          <a:p>
            <a:r>
              <a:rPr lang="en-AT">
                <a:solidFill>
                  <a:srgbClr val="FFFFFF"/>
                </a:solidFill>
              </a:rPr>
              <a:t>Importance</a:t>
            </a:r>
          </a:p>
        </p:txBody>
      </p:sp>
      <p:graphicFrame>
        <p:nvGraphicFramePr>
          <p:cNvPr id="88" name="Content Placeholder 2">
            <a:extLst>
              <a:ext uri="{FF2B5EF4-FFF2-40B4-BE49-F238E27FC236}">
                <a16:creationId xmlns:a16="http://schemas.microsoft.com/office/drawing/2014/main" id="{53A7E7A0-3556-43F2-8730-97D885295B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5406177"/>
              </p:ext>
            </p:extLst>
          </p:nvPr>
        </p:nvGraphicFramePr>
        <p:xfrm>
          <a:off x="4662189" y="1134682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22039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6CDF5-37FB-8341-9674-12565BFD5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T" altLang="en-AT" cap="none" dirty="0">
                <a:solidFill>
                  <a:srgbClr val="0C0C0C"/>
                </a:solidFill>
                <a:latin typeface="Calibri" panose="020F0502020204030204" pitchFamily="34" charset="0"/>
              </a:rPr>
              <a:t>FACTORS IN SUCCESSFUL CROSS- CULTURAL COMMUNICATION </a:t>
            </a:r>
            <a:endParaRPr lang="en-AT" dirty="0"/>
          </a:p>
        </p:txBody>
      </p:sp>
      <p:graphicFrame>
        <p:nvGraphicFramePr>
          <p:cNvPr id="2063" name="Content Placeholder 2">
            <a:extLst>
              <a:ext uri="{FF2B5EF4-FFF2-40B4-BE49-F238E27FC236}">
                <a16:creationId xmlns:a16="http://schemas.microsoft.com/office/drawing/2014/main" id="{BF37107A-7062-433A-81BE-056D3C75BDB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41412" y="2249487"/>
          <a:ext cx="9905999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9" name="Picture 11" descr="page2image3528076272">
            <a:extLst>
              <a:ext uri="{FF2B5EF4-FFF2-40B4-BE49-F238E27FC236}">
                <a16:creationId xmlns:a16="http://schemas.microsoft.com/office/drawing/2014/main" id="{8CE0EAEE-C063-2E40-BD98-9EB58B3B2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000" y="-739775"/>
            <a:ext cx="25400" cy="939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6513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6A5A2-EF7F-D447-A642-315A3E891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136E2-10B1-6F4E-B709-0A7F20EF10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7E507-386B-884F-B82C-10AEC6A57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31750"/>
            <a:ext cx="12179300" cy="679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767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98C09-C199-3A42-971E-52A498E0B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T"/>
          </a:p>
        </p:txBody>
      </p:sp>
      <p:pic>
        <p:nvPicPr>
          <p:cNvPr id="3074" name="Picture 2" descr="To hell with your culture iceberg | Meditations on Intercultural Leadership  | by Brent Downes | Medium">
            <a:extLst>
              <a:ext uri="{FF2B5EF4-FFF2-40B4-BE49-F238E27FC236}">
                <a16:creationId xmlns:a16="http://schemas.microsoft.com/office/drawing/2014/main" id="{7F9916AD-954C-5049-8533-DB3448865FB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050" y="618518"/>
            <a:ext cx="8732836" cy="601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5652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330A7-C8C5-0F45-853B-12D4E60E6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T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374919-82D3-9743-9F15-943AC15C3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5914" y="618518"/>
            <a:ext cx="9572624" cy="517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919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D05D7-46E2-034C-B076-1CF5A9DBC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T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C0DC21-B57D-6742-90EF-E273B6A419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471488"/>
            <a:ext cx="10017125" cy="531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819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D9083-5339-194B-8A30-CF3B72D4A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05C8AE-E96E-A14B-9A37-EDD1C22E55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T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CC3B8C-5492-AF42-BFE3-C3C8DFF03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" y="57150"/>
            <a:ext cx="12128500" cy="674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4183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174</Words>
  <Application>Microsoft Macintosh PowerPoint</Application>
  <PresentationFormat>Widescreen</PresentationFormat>
  <Paragraphs>41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Tw Cen MT</vt:lpstr>
      <vt:lpstr>Circuit</vt:lpstr>
      <vt:lpstr>Intercultural Communication ICC</vt:lpstr>
      <vt:lpstr>icc</vt:lpstr>
      <vt:lpstr>Importance</vt:lpstr>
      <vt:lpstr>FACTORS IN SUCCESSFUL CROSS- CULTURAL COMMUNICATION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 Potential problems in ICC </vt:lpstr>
      <vt:lpstr>Cultural shock</vt:lpstr>
      <vt:lpstr>PowerPoint Presentation</vt:lpstr>
      <vt:lpstr>Hofstede's Cultural Dimensions</vt:lpstr>
      <vt:lpstr>Activity</vt:lpstr>
      <vt:lpstr>Ways to reduce Intercultural miscoummunication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Intercultural Communication ICC</dc:title>
  <dc:creator>esha khan</dc:creator>
  <cp:lastModifiedBy>esha khan</cp:lastModifiedBy>
  <cp:revision>1</cp:revision>
  <dcterms:created xsi:type="dcterms:W3CDTF">2021-04-06T08:09:33Z</dcterms:created>
  <dcterms:modified xsi:type="dcterms:W3CDTF">2021-04-06T08:15:09Z</dcterms:modified>
</cp:coreProperties>
</file>

<file path=docProps/thumbnail.jpeg>
</file>